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3"/>
  </p:notesMasterIdLst>
  <p:sldIdLst>
    <p:sldId id="256" r:id="rId2"/>
    <p:sldId id="281" r:id="rId3"/>
    <p:sldId id="264" r:id="rId4"/>
    <p:sldId id="265" r:id="rId5"/>
    <p:sldId id="266" r:id="rId6"/>
    <p:sldId id="267" r:id="rId7"/>
    <p:sldId id="268" r:id="rId8"/>
    <p:sldId id="278" r:id="rId9"/>
    <p:sldId id="279" r:id="rId10"/>
    <p:sldId id="291" r:id="rId11"/>
    <p:sldId id="28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2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EB2-904C-ADB2-5028E4045F9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EB2-904C-ADB2-5028E4045F9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Лист1!$C$5:$C$6</c:f>
              <c:strCache>
                <c:ptCount val="2"/>
                <c:pt idx="0">
                  <c:v>Женщины</c:v>
                </c:pt>
                <c:pt idx="1">
                  <c:v>Мужчины</c:v>
                </c:pt>
              </c:strCache>
            </c:strRef>
          </c:cat>
          <c:val>
            <c:numRef>
              <c:f>Лист1!$D$5:$D$6</c:f>
              <c:numCache>
                <c:formatCode>0.00%</c:formatCode>
                <c:ptCount val="2"/>
                <c:pt idx="0">
                  <c:v>0.49399999999999999</c:v>
                </c:pt>
                <c:pt idx="1">
                  <c:v>0.50600000000000001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EB2-904C-ADB2-5028E4045F9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6B7-344C-948E-EE4CDCD897B1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6B7-344C-948E-EE4CDCD897B1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6B7-344C-948E-EE4CDCD897B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EF578D57-EDBF-5948-9F3C-0EAB93543EE3}" type="CATEGORYNAME">
                      <a:rPr lang="ru-RU" b="0" i="0">
                        <a:latin typeface="Times New Roman" panose="02020603050405020304" pitchFamily="18" charset="0"/>
                      </a:rPr>
                      <a:pPr/>
                      <a:t>[ИМЯ КАТЕГОРИИ]</a:t>
                    </a:fld>
                    <a:r>
                      <a:rPr lang="ru-RU" b="0" i="0" baseline="0" dirty="0">
                        <a:latin typeface="Times New Roman" panose="02020603050405020304" pitchFamily="18" charset="0"/>
                      </a:rPr>
                      <a:t>
</a:t>
                    </a:r>
                    <a:fld id="{19AD8461-3DC9-514D-BDF5-07E4D1B51870}" type="PERCENTAGE">
                      <a:rPr lang="ru-RU" b="0" i="0" baseline="0">
                        <a:latin typeface="Times New Roman" panose="02020603050405020304" pitchFamily="18" charset="0"/>
                      </a:rPr>
                      <a:pPr/>
                      <a:t>[ПРОЦЕНТ]</a:t>
                    </a:fld>
                    <a:endParaRPr lang="ru-RU" b="0" i="0" baseline="0" dirty="0">
                      <a:latin typeface="Times New Roman" panose="02020603050405020304" pitchFamily="18" charset="0"/>
                    </a:endParaRP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6B7-344C-948E-EE4CDCD897B1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46EC47A-BE33-CC4A-AD03-C55B93DE4A4B}" type="CATEGORYNAME">
                      <a:rPr lang="ru-RU" b="0" i="0">
                        <a:latin typeface="Times New Roman" panose="02020603050405020304" pitchFamily="18" charset="0"/>
                      </a:rPr>
                      <a:pPr/>
                      <a:t>[ИМЯ КАТЕГОРИИ]</a:t>
                    </a:fld>
                    <a:r>
                      <a:rPr lang="ru-RU" b="0" i="0" baseline="0" dirty="0">
                        <a:latin typeface="Times New Roman" panose="02020603050405020304" pitchFamily="18" charset="0"/>
                      </a:rPr>
                      <a:t>
</a:t>
                    </a:r>
                    <a:fld id="{18F33485-8FDE-4A41-A030-D447857B14D1}" type="PERCENTAGE">
                      <a:rPr lang="ru-RU" b="0" i="0" baseline="0">
                        <a:latin typeface="Times New Roman" panose="02020603050405020304" pitchFamily="18" charset="0"/>
                      </a:rPr>
                      <a:pPr/>
                      <a:t>[ПРОЦЕНТ]</a:t>
                    </a:fld>
                    <a:endParaRPr lang="ru-RU" b="0" i="0" baseline="0" dirty="0">
                      <a:latin typeface="Times New Roman" panose="02020603050405020304" pitchFamily="18" charset="0"/>
                    </a:endParaRP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6B7-344C-948E-EE4CDCD897B1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6EB31E8-CABD-E247-B87A-DF209B3F1F4C}" type="CATEGORYNAME">
                      <a:rPr lang="ru-RU" b="0" i="0">
                        <a:latin typeface="Times New Roman" panose="02020603050405020304" pitchFamily="18" charset="0"/>
                      </a:rPr>
                      <a:pPr/>
                      <a:t>[ИМЯ КАТЕГОРИИ]</a:t>
                    </a:fld>
                    <a:r>
                      <a:rPr lang="ru-RU" b="0" i="0" baseline="0" dirty="0">
                        <a:latin typeface="Times New Roman" panose="02020603050405020304" pitchFamily="18" charset="0"/>
                      </a:rPr>
                      <a:t>
</a:t>
                    </a:r>
                    <a:fld id="{D675EB13-0F59-344B-8E76-4BFE4B49B9EC}" type="PERCENTAGE">
                      <a:rPr lang="ru-RU" b="0" i="0" baseline="0">
                        <a:latin typeface="Times New Roman" panose="02020603050405020304" pitchFamily="18" charset="0"/>
                      </a:rPr>
                      <a:pPr/>
                      <a:t>[ПРОЦЕНТ]</a:t>
                    </a:fld>
                    <a:endParaRPr lang="ru-RU" b="0" i="0" baseline="0" dirty="0">
                      <a:latin typeface="Times New Roman" panose="02020603050405020304" pitchFamily="18" charset="0"/>
                    </a:endParaRP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6B7-344C-948E-EE4CDCD897B1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Лист1!$C$11:$C$13</c:f>
              <c:strCache>
                <c:ptCount val="3"/>
                <c:pt idx="0">
                  <c:v>Постельный режим</c:v>
                </c:pt>
                <c:pt idx="1">
                  <c:v>Частичное обслуживание</c:v>
                </c:pt>
                <c:pt idx="2">
                  <c:v>Полностью себя обслуживают </c:v>
                </c:pt>
              </c:strCache>
            </c:strRef>
          </c:cat>
          <c:val>
            <c:numRef>
              <c:f>Лист1!$D$11:$D$13</c:f>
              <c:numCache>
                <c:formatCode>0%</c:formatCode>
                <c:ptCount val="3"/>
                <c:pt idx="0">
                  <c:v>0.09</c:v>
                </c:pt>
                <c:pt idx="1">
                  <c:v>0.4</c:v>
                </c:pt>
                <c:pt idx="2">
                  <c:v>0.51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6B7-344C-948E-EE4CDCD897B1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dk2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dk2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084723-15F4-4DA4-97EE-353365334BB6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1F5258B-A8ED-4B0A-82D5-770813C186A3}">
      <dgm:prSet/>
      <dgm:spPr/>
      <dgm:t>
        <a:bodyPr/>
        <a:lstStyle/>
        <a:p>
          <a:r>
            <a:rPr lang="ru-RU" dirty="0"/>
            <a:t>- Общее отделение № 1 (2й этаж главного корпуса ) - 152 чел.;</a:t>
          </a:r>
          <a:endParaRPr lang="en-US" dirty="0"/>
        </a:p>
      </dgm:t>
    </dgm:pt>
    <dgm:pt modelId="{F553ABBE-F0F8-448C-B5AF-60AE4039E994}" type="parTrans" cxnId="{EC7BD83C-0C5B-4EBE-BF16-7C620727AF1F}">
      <dgm:prSet/>
      <dgm:spPr/>
      <dgm:t>
        <a:bodyPr/>
        <a:lstStyle/>
        <a:p>
          <a:endParaRPr lang="en-US"/>
        </a:p>
      </dgm:t>
    </dgm:pt>
    <dgm:pt modelId="{9992CDA9-D9FA-480E-AC6F-1170D3800344}" type="sibTrans" cxnId="{EC7BD83C-0C5B-4EBE-BF16-7C620727AF1F}">
      <dgm:prSet phldrT="01" phldr="0"/>
      <dgm:spPr/>
      <dgm:t>
        <a:bodyPr/>
        <a:lstStyle/>
        <a:p>
          <a:r>
            <a:rPr lang="en-US" dirty="0"/>
            <a:t>01</a:t>
          </a:r>
        </a:p>
      </dgm:t>
    </dgm:pt>
    <dgm:pt modelId="{DFB5B79E-4676-4B68-96CB-3C30EFCD69D3}">
      <dgm:prSet/>
      <dgm:spPr/>
      <dgm:t>
        <a:bodyPr/>
        <a:lstStyle/>
        <a:p>
          <a:r>
            <a:rPr lang="ru-RU" dirty="0"/>
            <a:t>- Отделение Милосердие № 2 (1й этаж главного корпуса) - 65 чел. ;</a:t>
          </a:r>
          <a:endParaRPr lang="en-US" dirty="0"/>
        </a:p>
      </dgm:t>
    </dgm:pt>
    <dgm:pt modelId="{811D3C75-8A8B-4996-A076-FB0B3649079F}" type="parTrans" cxnId="{1C09BEDE-9069-4B52-A06A-2ED358D75DB5}">
      <dgm:prSet/>
      <dgm:spPr/>
      <dgm:t>
        <a:bodyPr/>
        <a:lstStyle/>
        <a:p>
          <a:endParaRPr lang="en-US"/>
        </a:p>
      </dgm:t>
    </dgm:pt>
    <dgm:pt modelId="{83B5B9C4-C38D-4FD8-868C-6716B4417182}" type="sibTrans" cxnId="{1C09BEDE-9069-4B52-A06A-2ED358D75DB5}">
      <dgm:prSet phldrT="02" phldr="0"/>
      <dgm:spPr/>
      <dgm:t>
        <a:bodyPr/>
        <a:lstStyle/>
        <a:p>
          <a:r>
            <a:rPr lang="en-US" dirty="0"/>
            <a:t>02</a:t>
          </a:r>
        </a:p>
      </dgm:t>
    </dgm:pt>
    <dgm:pt modelId="{F24CCEA0-480E-4CDF-AB97-E0E0AB630EE9}">
      <dgm:prSet/>
      <dgm:spPr/>
      <dgm:t>
        <a:bodyPr/>
        <a:lstStyle/>
        <a:p>
          <a:r>
            <a:rPr lang="ru-RU" dirty="0"/>
            <a:t>- Отделение Милосердие № 3 (отдельный корпус для женщин) - 100 чел.;</a:t>
          </a:r>
          <a:endParaRPr lang="en-US" dirty="0"/>
        </a:p>
      </dgm:t>
    </dgm:pt>
    <dgm:pt modelId="{D013D829-9BF3-4199-A077-4584C9D1B135}" type="parTrans" cxnId="{EA5EF547-8DE0-41F3-90BB-686D5331962C}">
      <dgm:prSet/>
      <dgm:spPr/>
      <dgm:t>
        <a:bodyPr/>
        <a:lstStyle/>
        <a:p>
          <a:endParaRPr lang="en-US"/>
        </a:p>
      </dgm:t>
    </dgm:pt>
    <dgm:pt modelId="{148B6C70-45C8-48CE-AEFF-CC3A9F437E04}" type="sibTrans" cxnId="{EA5EF547-8DE0-41F3-90BB-686D5331962C}">
      <dgm:prSet phldrT="03" phldr="0"/>
      <dgm:spPr/>
      <dgm:t>
        <a:bodyPr/>
        <a:lstStyle/>
        <a:p>
          <a:r>
            <a:rPr lang="en-US" dirty="0"/>
            <a:t>03</a:t>
          </a:r>
        </a:p>
      </dgm:t>
    </dgm:pt>
    <dgm:pt modelId="{C1058420-8C1C-46BD-8290-CDE4BD4F32EC}">
      <dgm:prSet/>
      <dgm:spPr/>
      <dgm:t>
        <a:bodyPr/>
        <a:lstStyle/>
        <a:p>
          <a:r>
            <a:rPr lang="ru-RU" dirty="0"/>
            <a:t>- Отделение Милосердие № 4 (отдельный корпус для мужчин) – 104 чел</a:t>
          </a:r>
          <a:r>
            <a:rPr lang="ru-RU" dirty="0" smtClean="0"/>
            <a:t>.;</a:t>
          </a:r>
          <a:endParaRPr lang="en-US" dirty="0"/>
        </a:p>
      </dgm:t>
    </dgm:pt>
    <dgm:pt modelId="{F652B3CB-D3B6-4E6D-893E-5353A2F103FE}" type="parTrans" cxnId="{5D12CC2E-9D11-4450-B94A-799284AE019C}">
      <dgm:prSet/>
      <dgm:spPr/>
      <dgm:t>
        <a:bodyPr/>
        <a:lstStyle/>
        <a:p>
          <a:endParaRPr lang="en-US"/>
        </a:p>
      </dgm:t>
    </dgm:pt>
    <dgm:pt modelId="{D65E1CC1-F6AB-4F29-B490-740BCF363249}" type="sibTrans" cxnId="{5D12CC2E-9D11-4450-B94A-799284AE019C}">
      <dgm:prSet phldrT="04" phldr="0"/>
      <dgm:spPr/>
      <dgm:t>
        <a:bodyPr/>
        <a:lstStyle/>
        <a:p>
          <a:r>
            <a:rPr lang="en-US" dirty="0"/>
            <a:t>04</a:t>
          </a:r>
        </a:p>
      </dgm:t>
    </dgm:pt>
    <dgm:pt modelId="{8FD7EC37-9884-43E1-B20F-6DF3EBAD57C7}">
      <dgm:prSet/>
      <dgm:spPr/>
      <dgm:t>
        <a:bodyPr/>
        <a:lstStyle/>
        <a:p>
          <a:r>
            <a:rPr lang="ru-RU" dirty="0" smtClean="0"/>
            <a:t>- Отделение </a:t>
          </a:r>
          <a:r>
            <a:rPr lang="ru-RU" smtClean="0"/>
            <a:t>дневного пребывания </a:t>
          </a:r>
          <a:r>
            <a:rPr lang="ru-RU" dirty="0" smtClean="0"/>
            <a:t>– </a:t>
          </a:r>
          <a:r>
            <a:rPr lang="ru-RU" smtClean="0"/>
            <a:t>4 чел.</a:t>
          </a:r>
          <a:endParaRPr lang="ru-RU" dirty="0"/>
        </a:p>
      </dgm:t>
    </dgm:pt>
    <dgm:pt modelId="{A97E67A2-2977-48E7-A2B0-C8E6C62FBFD4}" type="parTrans" cxnId="{778E606B-6D04-43EB-950F-6D31E4DDA959}">
      <dgm:prSet/>
      <dgm:spPr/>
      <dgm:t>
        <a:bodyPr/>
        <a:lstStyle/>
        <a:p>
          <a:endParaRPr lang="ru-RU"/>
        </a:p>
      </dgm:t>
    </dgm:pt>
    <dgm:pt modelId="{D2393190-0EA4-47D0-989F-125193461287}" type="sibTrans" cxnId="{778E606B-6D04-43EB-950F-6D31E4DDA959}">
      <dgm:prSet/>
      <dgm:spPr/>
      <dgm:t>
        <a:bodyPr/>
        <a:lstStyle/>
        <a:p>
          <a:endParaRPr lang="ru-RU"/>
        </a:p>
      </dgm:t>
    </dgm:pt>
    <dgm:pt modelId="{C52D1257-B586-8643-97E9-87577DFF1E52}" type="pres">
      <dgm:prSet presAssocID="{57084723-15F4-4DA4-97EE-353365334BB6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1334D4-3160-434C-A79D-9E32E4279C28}" type="pres">
      <dgm:prSet presAssocID="{01F5258B-A8ED-4B0A-82D5-770813C186A3}" presName="compositeNode" presStyleCnt="0">
        <dgm:presLayoutVars>
          <dgm:bulletEnabled val="1"/>
        </dgm:presLayoutVars>
      </dgm:prSet>
      <dgm:spPr/>
    </dgm:pt>
    <dgm:pt modelId="{76F9AF66-9608-9243-989C-F96C6298380E}" type="pres">
      <dgm:prSet presAssocID="{01F5258B-A8ED-4B0A-82D5-770813C186A3}" presName="bgRect" presStyleLbl="alignNode1" presStyleIdx="0" presStyleCnt="5"/>
      <dgm:spPr/>
      <dgm:t>
        <a:bodyPr/>
        <a:lstStyle/>
        <a:p>
          <a:endParaRPr lang="ru-RU"/>
        </a:p>
      </dgm:t>
    </dgm:pt>
    <dgm:pt modelId="{EC4C4F7A-B0E8-A14E-9547-61D505C8D1B7}" type="pres">
      <dgm:prSet presAssocID="{9992CDA9-D9FA-480E-AC6F-1170D3800344}" presName="sibTransNodeRect" presStyleLbl="align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6B64B9-D693-694B-8556-30CB07176A97}" type="pres">
      <dgm:prSet presAssocID="{01F5258B-A8ED-4B0A-82D5-770813C186A3}" presName="nodeRect" presStyleLbl="align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692EB7-7B71-9B4E-90BC-D00CC398957F}" type="pres">
      <dgm:prSet presAssocID="{9992CDA9-D9FA-480E-AC6F-1170D3800344}" presName="sibTrans" presStyleCnt="0"/>
      <dgm:spPr/>
    </dgm:pt>
    <dgm:pt modelId="{38E7759E-1FCF-BE42-B85F-F5934F2B02DB}" type="pres">
      <dgm:prSet presAssocID="{DFB5B79E-4676-4B68-96CB-3C30EFCD69D3}" presName="compositeNode" presStyleCnt="0">
        <dgm:presLayoutVars>
          <dgm:bulletEnabled val="1"/>
        </dgm:presLayoutVars>
      </dgm:prSet>
      <dgm:spPr/>
    </dgm:pt>
    <dgm:pt modelId="{30FB4CF7-DAE6-6547-AFE0-3D808C03B05E}" type="pres">
      <dgm:prSet presAssocID="{DFB5B79E-4676-4B68-96CB-3C30EFCD69D3}" presName="bgRect" presStyleLbl="alignNode1" presStyleIdx="1" presStyleCnt="5"/>
      <dgm:spPr/>
      <dgm:t>
        <a:bodyPr/>
        <a:lstStyle/>
        <a:p>
          <a:endParaRPr lang="ru-RU"/>
        </a:p>
      </dgm:t>
    </dgm:pt>
    <dgm:pt modelId="{CF309B11-836C-1A40-8BB9-A184EDAF831B}" type="pres">
      <dgm:prSet presAssocID="{83B5B9C4-C38D-4FD8-868C-6716B4417182}" presName="sibTransNodeRect" presStyleLbl="align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EBC0E1-399B-8C40-9E72-B083C4371EBD}" type="pres">
      <dgm:prSet presAssocID="{DFB5B79E-4676-4B68-96CB-3C30EFCD69D3}" presName="nodeRect" presStyleLbl="align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6330E1-6C5F-154A-A702-BA7BF2522368}" type="pres">
      <dgm:prSet presAssocID="{83B5B9C4-C38D-4FD8-868C-6716B4417182}" presName="sibTrans" presStyleCnt="0"/>
      <dgm:spPr/>
    </dgm:pt>
    <dgm:pt modelId="{E24AD196-1F3D-734E-A58E-BC45E8E42EC7}" type="pres">
      <dgm:prSet presAssocID="{F24CCEA0-480E-4CDF-AB97-E0E0AB630EE9}" presName="compositeNode" presStyleCnt="0">
        <dgm:presLayoutVars>
          <dgm:bulletEnabled val="1"/>
        </dgm:presLayoutVars>
      </dgm:prSet>
      <dgm:spPr/>
    </dgm:pt>
    <dgm:pt modelId="{3D36AA87-B981-B948-A26F-6872AE336F9A}" type="pres">
      <dgm:prSet presAssocID="{F24CCEA0-480E-4CDF-AB97-E0E0AB630EE9}" presName="bgRect" presStyleLbl="alignNode1" presStyleIdx="2" presStyleCnt="5"/>
      <dgm:spPr/>
      <dgm:t>
        <a:bodyPr/>
        <a:lstStyle/>
        <a:p>
          <a:endParaRPr lang="ru-RU"/>
        </a:p>
      </dgm:t>
    </dgm:pt>
    <dgm:pt modelId="{3B7DB7E8-32C4-FE45-8BF5-FEDB0EEA9622}" type="pres">
      <dgm:prSet presAssocID="{148B6C70-45C8-48CE-AEFF-CC3A9F437E04}" presName="sibTransNodeRect" presStyleLbl="align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CD7F2C-CE16-BF44-9189-849CF984589F}" type="pres">
      <dgm:prSet presAssocID="{F24CCEA0-480E-4CDF-AB97-E0E0AB630EE9}" presName="nodeRect" presStyleLbl="align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52B686-7BD9-9449-A2CC-7DF2134648E2}" type="pres">
      <dgm:prSet presAssocID="{148B6C70-45C8-48CE-AEFF-CC3A9F437E04}" presName="sibTrans" presStyleCnt="0"/>
      <dgm:spPr/>
    </dgm:pt>
    <dgm:pt modelId="{166610A5-9AAE-D941-B1A7-966F383DCDE8}" type="pres">
      <dgm:prSet presAssocID="{C1058420-8C1C-46BD-8290-CDE4BD4F32EC}" presName="compositeNode" presStyleCnt="0">
        <dgm:presLayoutVars>
          <dgm:bulletEnabled val="1"/>
        </dgm:presLayoutVars>
      </dgm:prSet>
      <dgm:spPr/>
    </dgm:pt>
    <dgm:pt modelId="{E38774DC-60B1-3A4E-9D66-DA712A7CA7C3}" type="pres">
      <dgm:prSet presAssocID="{C1058420-8C1C-46BD-8290-CDE4BD4F32EC}" presName="bgRect" presStyleLbl="alignNode1" presStyleIdx="3" presStyleCnt="5"/>
      <dgm:spPr/>
      <dgm:t>
        <a:bodyPr/>
        <a:lstStyle/>
        <a:p>
          <a:endParaRPr lang="ru-RU"/>
        </a:p>
      </dgm:t>
    </dgm:pt>
    <dgm:pt modelId="{6645D73D-BD28-824C-896A-CA9AC5E85D5B}" type="pres">
      <dgm:prSet presAssocID="{D65E1CC1-F6AB-4F29-B490-740BCF363249}" presName="sibTransNodeRect" presStyleLbl="align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ACF395-DB78-ED46-B2D8-0A16790645AA}" type="pres">
      <dgm:prSet presAssocID="{C1058420-8C1C-46BD-8290-CDE4BD4F32EC}" presName="nodeRect" presStyleLbl="align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FD0F23-59FB-4D8A-BEF9-93CFB5B2D133}" type="pres">
      <dgm:prSet presAssocID="{D65E1CC1-F6AB-4F29-B490-740BCF363249}" presName="sibTrans" presStyleCnt="0"/>
      <dgm:spPr/>
    </dgm:pt>
    <dgm:pt modelId="{24988FE9-352F-47BC-8075-947847812A7C}" type="pres">
      <dgm:prSet presAssocID="{8FD7EC37-9884-43E1-B20F-6DF3EBAD57C7}" presName="compositeNode" presStyleCnt="0">
        <dgm:presLayoutVars>
          <dgm:bulletEnabled val="1"/>
        </dgm:presLayoutVars>
      </dgm:prSet>
      <dgm:spPr/>
    </dgm:pt>
    <dgm:pt modelId="{3754C51F-D58F-47A5-AFC4-25408FFF4AD6}" type="pres">
      <dgm:prSet presAssocID="{8FD7EC37-9884-43E1-B20F-6DF3EBAD57C7}" presName="bgRect" presStyleLbl="alignNode1" presStyleIdx="4" presStyleCnt="5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4BD64F26-8DBA-49C0-8170-08D5EC420F75}" type="pres">
      <dgm:prSet presAssocID="{D2393190-0EA4-47D0-989F-125193461287}" presName="sibTransNodeRect" presStyleLbl="alignNode1" presStyleIdx="4" presStyleCnt="5">
        <dgm:presLayoutVars>
          <dgm:chMax val="0"/>
          <dgm:bulletEnabled val="1"/>
        </dgm:presLayoutVars>
      </dgm:prSet>
      <dgm:spPr/>
    </dgm:pt>
    <dgm:pt modelId="{53AAD89F-9D0D-4B55-A49E-B12CEEE2FF4D}" type="pres">
      <dgm:prSet presAssocID="{8FD7EC37-9884-43E1-B20F-6DF3EBAD57C7}" presName="nodeRect" presStyleLbl="alignNode1" presStyleIdx="4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AF1B23F7-2BF2-3748-8F1C-2AA310DD9F52}" type="presOf" srcId="{01F5258B-A8ED-4B0A-82D5-770813C186A3}" destId="{76F9AF66-9608-9243-989C-F96C6298380E}" srcOrd="0" destOrd="0" presId="urn:microsoft.com/office/officeart/2016/7/layout/LinearBlockProcessNumbered"/>
    <dgm:cxn modelId="{4F1EB085-E2C0-4843-A3EB-B456FC45548D}" type="presOf" srcId="{C1058420-8C1C-46BD-8290-CDE4BD4F32EC}" destId="{E38774DC-60B1-3A4E-9D66-DA712A7CA7C3}" srcOrd="0" destOrd="0" presId="urn:microsoft.com/office/officeart/2016/7/layout/LinearBlockProcessNumbered"/>
    <dgm:cxn modelId="{243D62AA-37FD-3246-854D-25036E6962B9}" type="presOf" srcId="{DFB5B79E-4676-4B68-96CB-3C30EFCD69D3}" destId="{30FB4CF7-DAE6-6547-AFE0-3D808C03B05E}" srcOrd="0" destOrd="0" presId="urn:microsoft.com/office/officeart/2016/7/layout/LinearBlockProcessNumbered"/>
    <dgm:cxn modelId="{FA0DD75A-8C08-204A-805A-91ECE04CC7CC}" type="presOf" srcId="{C1058420-8C1C-46BD-8290-CDE4BD4F32EC}" destId="{94ACF395-DB78-ED46-B2D8-0A16790645AA}" srcOrd="1" destOrd="0" presId="urn:microsoft.com/office/officeart/2016/7/layout/LinearBlockProcessNumbered"/>
    <dgm:cxn modelId="{E8400BD0-A57B-B94D-B931-C2AC77522C71}" type="presOf" srcId="{F24CCEA0-480E-4CDF-AB97-E0E0AB630EE9}" destId="{3D36AA87-B981-B948-A26F-6872AE336F9A}" srcOrd="0" destOrd="0" presId="urn:microsoft.com/office/officeart/2016/7/layout/LinearBlockProcessNumbered"/>
    <dgm:cxn modelId="{BEBF910B-35D9-354E-9FDB-2B4DCBE7E651}" type="presOf" srcId="{148B6C70-45C8-48CE-AEFF-CC3A9F437E04}" destId="{3B7DB7E8-32C4-FE45-8BF5-FEDB0EEA9622}" srcOrd="0" destOrd="0" presId="urn:microsoft.com/office/officeart/2016/7/layout/LinearBlockProcessNumbered"/>
    <dgm:cxn modelId="{B168BC1C-52AF-4C07-B1F1-762F4DC6FAAE}" type="presOf" srcId="{8FD7EC37-9884-43E1-B20F-6DF3EBAD57C7}" destId="{53AAD89F-9D0D-4B55-A49E-B12CEEE2FF4D}" srcOrd="1" destOrd="0" presId="urn:microsoft.com/office/officeart/2016/7/layout/LinearBlockProcessNumbered"/>
    <dgm:cxn modelId="{1C09BEDE-9069-4B52-A06A-2ED358D75DB5}" srcId="{57084723-15F4-4DA4-97EE-353365334BB6}" destId="{DFB5B79E-4676-4B68-96CB-3C30EFCD69D3}" srcOrd="1" destOrd="0" parTransId="{811D3C75-8A8B-4996-A076-FB0B3649079F}" sibTransId="{83B5B9C4-C38D-4FD8-868C-6716B4417182}"/>
    <dgm:cxn modelId="{8121CF85-234C-C54E-BEB4-2E9C1053B9A2}" type="presOf" srcId="{D65E1CC1-F6AB-4F29-B490-740BCF363249}" destId="{6645D73D-BD28-824C-896A-CA9AC5E85D5B}" srcOrd="0" destOrd="0" presId="urn:microsoft.com/office/officeart/2016/7/layout/LinearBlockProcessNumbered"/>
    <dgm:cxn modelId="{3764CFF5-86CD-41B0-AAD3-C22C7A4B3EFB}" type="presOf" srcId="{8FD7EC37-9884-43E1-B20F-6DF3EBAD57C7}" destId="{3754C51F-D58F-47A5-AFC4-25408FFF4AD6}" srcOrd="0" destOrd="0" presId="urn:microsoft.com/office/officeart/2016/7/layout/LinearBlockProcessNumbered"/>
    <dgm:cxn modelId="{D1A5B9F8-9C2A-6544-AD53-96A7B33597F6}" type="presOf" srcId="{83B5B9C4-C38D-4FD8-868C-6716B4417182}" destId="{CF309B11-836C-1A40-8BB9-A184EDAF831B}" srcOrd="0" destOrd="0" presId="urn:microsoft.com/office/officeart/2016/7/layout/LinearBlockProcessNumbered"/>
    <dgm:cxn modelId="{E1553FA2-DA75-B147-BD46-35745A6F739F}" type="presOf" srcId="{01F5258B-A8ED-4B0A-82D5-770813C186A3}" destId="{6B6B64B9-D693-694B-8556-30CB07176A97}" srcOrd="1" destOrd="0" presId="urn:microsoft.com/office/officeart/2016/7/layout/LinearBlockProcessNumbered"/>
    <dgm:cxn modelId="{778E606B-6D04-43EB-950F-6D31E4DDA959}" srcId="{57084723-15F4-4DA4-97EE-353365334BB6}" destId="{8FD7EC37-9884-43E1-B20F-6DF3EBAD57C7}" srcOrd="4" destOrd="0" parTransId="{A97E67A2-2977-48E7-A2B0-C8E6C62FBFD4}" sibTransId="{D2393190-0EA4-47D0-989F-125193461287}"/>
    <dgm:cxn modelId="{0581BABD-012D-6948-A1B9-88C911C99DFE}" type="presOf" srcId="{F24CCEA0-480E-4CDF-AB97-E0E0AB630EE9}" destId="{9CCD7F2C-CE16-BF44-9189-849CF984589F}" srcOrd="1" destOrd="0" presId="urn:microsoft.com/office/officeart/2016/7/layout/LinearBlockProcessNumbered"/>
    <dgm:cxn modelId="{4EADCF39-5DFA-9749-A8AA-BE128040A7BC}" type="presOf" srcId="{57084723-15F4-4DA4-97EE-353365334BB6}" destId="{C52D1257-B586-8643-97E9-87577DFF1E52}" srcOrd="0" destOrd="0" presId="urn:microsoft.com/office/officeart/2016/7/layout/LinearBlockProcessNumbered"/>
    <dgm:cxn modelId="{EC7BD83C-0C5B-4EBE-BF16-7C620727AF1F}" srcId="{57084723-15F4-4DA4-97EE-353365334BB6}" destId="{01F5258B-A8ED-4B0A-82D5-770813C186A3}" srcOrd="0" destOrd="0" parTransId="{F553ABBE-F0F8-448C-B5AF-60AE4039E994}" sibTransId="{9992CDA9-D9FA-480E-AC6F-1170D3800344}"/>
    <dgm:cxn modelId="{834DF5E0-E69E-4F48-8185-6D02E909838F}" type="presOf" srcId="{DFB5B79E-4676-4B68-96CB-3C30EFCD69D3}" destId="{B1EBC0E1-399B-8C40-9E72-B083C4371EBD}" srcOrd="1" destOrd="0" presId="urn:microsoft.com/office/officeart/2016/7/layout/LinearBlockProcessNumbered"/>
    <dgm:cxn modelId="{EA5EF547-8DE0-41F3-90BB-686D5331962C}" srcId="{57084723-15F4-4DA4-97EE-353365334BB6}" destId="{F24CCEA0-480E-4CDF-AB97-E0E0AB630EE9}" srcOrd="2" destOrd="0" parTransId="{D013D829-9BF3-4199-A077-4584C9D1B135}" sibTransId="{148B6C70-45C8-48CE-AEFF-CC3A9F437E04}"/>
    <dgm:cxn modelId="{08222335-9BEE-C546-87AB-99A263348CF4}" type="presOf" srcId="{9992CDA9-D9FA-480E-AC6F-1170D3800344}" destId="{EC4C4F7A-B0E8-A14E-9547-61D505C8D1B7}" srcOrd="0" destOrd="0" presId="urn:microsoft.com/office/officeart/2016/7/layout/LinearBlockProcessNumbered"/>
    <dgm:cxn modelId="{43C395BF-637F-41A4-B3D6-59DF3D412C04}" type="presOf" srcId="{D2393190-0EA4-47D0-989F-125193461287}" destId="{4BD64F26-8DBA-49C0-8170-08D5EC420F75}" srcOrd="0" destOrd="0" presId="urn:microsoft.com/office/officeart/2016/7/layout/LinearBlockProcessNumbered"/>
    <dgm:cxn modelId="{5D12CC2E-9D11-4450-B94A-799284AE019C}" srcId="{57084723-15F4-4DA4-97EE-353365334BB6}" destId="{C1058420-8C1C-46BD-8290-CDE4BD4F32EC}" srcOrd="3" destOrd="0" parTransId="{F652B3CB-D3B6-4E6D-893E-5353A2F103FE}" sibTransId="{D65E1CC1-F6AB-4F29-B490-740BCF363249}"/>
    <dgm:cxn modelId="{E5351F1F-27EB-6D49-A411-7716577C8D76}" type="presParOf" srcId="{C52D1257-B586-8643-97E9-87577DFF1E52}" destId="{8B1334D4-3160-434C-A79D-9E32E4279C28}" srcOrd="0" destOrd="0" presId="urn:microsoft.com/office/officeart/2016/7/layout/LinearBlockProcessNumbered"/>
    <dgm:cxn modelId="{839AC034-E943-0D49-8E39-6C36841EF19F}" type="presParOf" srcId="{8B1334D4-3160-434C-A79D-9E32E4279C28}" destId="{76F9AF66-9608-9243-989C-F96C6298380E}" srcOrd="0" destOrd="0" presId="urn:microsoft.com/office/officeart/2016/7/layout/LinearBlockProcessNumbered"/>
    <dgm:cxn modelId="{08881E8E-D860-AB47-B6E1-B284190B448D}" type="presParOf" srcId="{8B1334D4-3160-434C-A79D-9E32E4279C28}" destId="{EC4C4F7A-B0E8-A14E-9547-61D505C8D1B7}" srcOrd="1" destOrd="0" presId="urn:microsoft.com/office/officeart/2016/7/layout/LinearBlockProcessNumbered"/>
    <dgm:cxn modelId="{93E3406A-B05F-994E-8ED5-90AD5CD13DCE}" type="presParOf" srcId="{8B1334D4-3160-434C-A79D-9E32E4279C28}" destId="{6B6B64B9-D693-694B-8556-30CB07176A97}" srcOrd="2" destOrd="0" presId="urn:microsoft.com/office/officeart/2016/7/layout/LinearBlockProcessNumbered"/>
    <dgm:cxn modelId="{1E992DD9-E7ED-C04C-94A5-2D26F3D98460}" type="presParOf" srcId="{C52D1257-B586-8643-97E9-87577DFF1E52}" destId="{D0692EB7-7B71-9B4E-90BC-D00CC398957F}" srcOrd="1" destOrd="0" presId="urn:microsoft.com/office/officeart/2016/7/layout/LinearBlockProcessNumbered"/>
    <dgm:cxn modelId="{3207C619-555F-664C-9271-5C515497BF40}" type="presParOf" srcId="{C52D1257-B586-8643-97E9-87577DFF1E52}" destId="{38E7759E-1FCF-BE42-B85F-F5934F2B02DB}" srcOrd="2" destOrd="0" presId="urn:microsoft.com/office/officeart/2016/7/layout/LinearBlockProcessNumbered"/>
    <dgm:cxn modelId="{6E969631-BBFB-CD4C-8AC7-04366797BCD1}" type="presParOf" srcId="{38E7759E-1FCF-BE42-B85F-F5934F2B02DB}" destId="{30FB4CF7-DAE6-6547-AFE0-3D808C03B05E}" srcOrd="0" destOrd="0" presId="urn:microsoft.com/office/officeart/2016/7/layout/LinearBlockProcessNumbered"/>
    <dgm:cxn modelId="{25E2AB11-3B7C-D54A-AB6D-BE5C66012B4D}" type="presParOf" srcId="{38E7759E-1FCF-BE42-B85F-F5934F2B02DB}" destId="{CF309B11-836C-1A40-8BB9-A184EDAF831B}" srcOrd="1" destOrd="0" presId="urn:microsoft.com/office/officeart/2016/7/layout/LinearBlockProcessNumbered"/>
    <dgm:cxn modelId="{125C093E-F4DF-CD43-9887-5DC4C096FF80}" type="presParOf" srcId="{38E7759E-1FCF-BE42-B85F-F5934F2B02DB}" destId="{B1EBC0E1-399B-8C40-9E72-B083C4371EBD}" srcOrd="2" destOrd="0" presId="urn:microsoft.com/office/officeart/2016/7/layout/LinearBlockProcessNumbered"/>
    <dgm:cxn modelId="{2AA7F835-C963-2147-8F23-1030CFF6E5F5}" type="presParOf" srcId="{C52D1257-B586-8643-97E9-87577DFF1E52}" destId="{BD6330E1-6C5F-154A-A702-BA7BF2522368}" srcOrd="3" destOrd="0" presId="urn:microsoft.com/office/officeart/2016/7/layout/LinearBlockProcessNumbered"/>
    <dgm:cxn modelId="{0AC51B5D-BFA0-2247-9995-792C8B6984B3}" type="presParOf" srcId="{C52D1257-B586-8643-97E9-87577DFF1E52}" destId="{E24AD196-1F3D-734E-A58E-BC45E8E42EC7}" srcOrd="4" destOrd="0" presId="urn:microsoft.com/office/officeart/2016/7/layout/LinearBlockProcessNumbered"/>
    <dgm:cxn modelId="{2B84E6C5-6B84-1041-B8AB-A3791F77AD2F}" type="presParOf" srcId="{E24AD196-1F3D-734E-A58E-BC45E8E42EC7}" destId="{3D36AA87-B981-B948-A26F-6872AE336F9A}" srcOrd="0" destOrd="0" presId="urn:microsoft.com/office/officeart/2016/7/layout/LinearBlockProcessNumbered"/>
    <dgm:cxn modelId="{22B12043-732D-4742-AE83-9AFC0868EFD3}" type="presParOf" srcId="{E24AD196-1F3D-734E-A58E-BC45E8E42EC7}" destId="{3B7DB7E8-32C4-FE45-8BF5-FEDB0EEA9622}" srcOrd="1" destOrd="0" presId="urn:microsoft.com/office/officeart/2016/7/layout/LinearBlockProcessNumbered"/>
    <dgm:cxn modelId="{9E134589-EDB6-B448-B642-A8E1E09BA579}" type="presParOf" srcId="{E24AD196-1F3D-734E-A58E-BC45E8E42EC7}" destId="{9CCD7F2C-CE16-BF44-9189-849CF984589F}" srcOrd="2" destOrd="0" presId="urn:microsoft.com/office/officeart/2016/7/layout/LinearBlockProcessNumbered"/>
    <dgm:cxn modelId="{D5A9E605-2742-8443-BD26-0E999BE46B39}" type="presParOf" srcId="{C52D1257-B586-8643-97E9-87577DFF1E52}" destId="{1A52B686-7BD9-9449-A2CC-7DF2134648E2}" srcOrd="5" destOrd="0" presId="urn:microsoft.com/office/officeart/2016/7/layout/LinearBlockProcessNumbered"/>
    <dgm:cxn modelId="{3270B6F5-9F3B-2848-849E-83B22949D887}" type="presParOf" srcId="{C52D1257-B586-8643-97E9-87577DFF1E52}" destId="{166610A5-9AAE-D941-B1A7-966F383DCDE8}" srcOrd="6" destOrd="0" presId="urn:microsoft.com/office/officeart/2016/7/layout/LinearBlockProcessNumbered"/>
    <dgm:cxn modelId="{195DCBEE-6043-3C4E-82B3-4DE1A9A2D2E2}" type="presParOf" srcId="{166610A5-9AAE-D941-B1A7-966F383DCDE8}" destId="{E38774DC-60B1-3A4E-9D66-DA712A7CA7C3}" srcOrd="0" destOrd="0" presId="urn:microsoft.com/office/officeart/2016/7/layout/LinearBlockProcessNumbered"/>
    <dgm:cxn modelId="{1A866FBA-E654-D94C-B1BE-3078099F3E72}" type="presParOf" srcId="{166610A5-9AAE-D941-B1A7-966F383DCDE8}" destId="{6645D73D-BD28-824C-896A-CA9AC5E85D5B}" srcOrd="1" destOrd="0" presId="urn:microsoft.com/office/officeart/2016/7/layout/LinearBlockProcessNumbered"/>
    <dgm:cxn modelId="{2F5E02F4-437F-604C-875B-B04B7526BBAE}" type="presParOf" srcId="{166610A5-9AAE-D941-B1A7-966F383DCDE8}" destId="{94ACF395-DB78-ED46-B2D8-0A16790645AA}" srcOrd="2" destOrd="0" presId="urn:microsoft.com/office/officeart/2016/7/layout/LinearBlockProcessNumbered"/>
    <dgm:cxn modelId="{92916B60-423A-449F-A4FA-C73269F58DB0}" type="presParOf" srcId="{C52D1257-B586-8643-97E9-87577DFF1E52}" destId="{8CFD0F23-59FB-4D8A-BEF9-93CFB5B2D133}" srcOrd="7" destOrd="0" presId="urn:microsoft.com/office/officeart/2016/7/layout/LinearBlockProcessNumbered"/>
    <dgm:cxn modelId="{098B8D00-5065-47F4-8F0C-30A7F64F70F3}" type="presParOf" srcId="{C52D1257-B586-8643-97E9-87577DFF1E52}" destId="{24988FE9-352F-47BC-8075-947847812A7C}" srcOrd="8" destOrd="0" presId="urn:microsoft.com/office/officeart/2016/7/layout/LinearBlockProcessNumbered"/>
    <dgm:cxn modelId="{288502CE-0A9B-4C79-9E3A-EFF5F6F3800B}" type="presParOf" srcId="{24988FE9-352F-47BC-8075-947847812A7C}" destId="{3754C51F-D58F-47A5-AFC4-25408FFF4AD6}" srcOrd="0" destOrd="0" presId="urn:microsoft.com/office/officeart/2016/7/layout/LinearBlockProcessNumbered"/>
    <dgm:cxn modelId="{E6CDAD32-384C-4E23-9D10-9721E8B4E945}" type="presParOf" srcId="{24988FE9-352F-47BC-8075-947847812A7C}" destId="{4BD64F26-8DBA-49C0-8170-08D5EC420F75}" srcOrd="1" destOrd="0" presId="urn:microsoft.com/office/officeart/2016/7/layout/LinearBlockProcessNumbered"/>
    <dgm:cxn modelId="{36F383F2-7171-4740-B42E-D919E5B7DE4A}" type="presParOf" srcId="{24988FE9-352F-47BC-8075-947847812A7C}" destId="{53AAD89F-9D0D-4B55-A49E-B12CEEE2FF4D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C29954-A7E9-4C53-9ADB-EF38A6262B82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A48C11B-0CC6-4168-BEAE-C80526426FDC}">
      <dgm:prSet custT="1"/>
      <dgm:spPr/>
      <dgm:t>
        <a:bodyPr/>
        <a:lstStyle/>
        <a:p>
          <a:r>
            <a:rPr lang="ru-RU" sz="1400" dirty="0"/>
            <a:t>Актовый зал;</a:t>
          </a:r>
          <a:endParaRPr lang="en-US" sz="1400" dirty="0"/>
        </a:p>
      </dgm:t>
    </dgm:pt>
    <dgm:pt modelId="{85E5E1E5-D43E-4356-9503-941927BC1123}" type="parTrans" cxnId="{FAC4C57E-239C-42F3-A053-C42EFF03FE0A}">
      <dgm:prSet/>
      <dgm:spPr/>
      <dgm:t>
        <a:bodyPr/>
        <a:lstStyle/>
        <a:p>
          <a:endParaRPr lang="en-US" sz="1800"/>
        </a:p>
      </dgm:t>
    </dgm:pt>
    <dgm:pt modelId="{95210F51-2BCB-4FA5-87C1-125299F33CAC}" type="sibTrans" cxnId="{FAC4C57E-239C-42F3-A053-C42EFF03FE0A}">
      <dgm:prSet/>
      <dgm:spPr/>
      <dgm:t>
        <a:bodyPr/>
        <a:lstStyle/>
        <a:p>
          <a:endParaRPr lang="en-US" sz="1800"/>
        </a:p>
      </dgm:t>
    </dgm:pt>
    <dgm:pt modelId="{3B39F6A6-2E22-4DCD-83AB-E6B4BDEB410D}">
      <dgm:prSet custT="1"/>
      <dgm:spPr/>
      <dgm:t>
        <a:bodyPr/>
        <a:lstStyle/>
        <a:p>
          <a:r>
            <a:rPr lang="ru-RU" sz="1400" dirty="0"/>
            <a:t>Помещение для прохождения и обучению социально-бытовой адаптации;</a:t>
          </a:r>
          <a:endParaRPr lang="en-US" sz="1400" dirty="0"/>
        </a:p>
      </dgm:t>
    </dgm:pt>
    <dgm:pt modelId="{6FB990FD-306C-43BE-8462-8148E150D3C3}" type="parTrans" cxnId="{C4B2FE6D-1361-4788-97A9-0AD7AC758E7A}">
      <dgm:prSet/>
      <dgm:spPr/>
      <dgm:t>
        <a:bodyPr/>
        <a:lstStyle/>
        <a:p>
          <a:endParaRPr lang="en-US" sz="1800"/>
        </a:p>
      </dgm:t>
    </dgm:pt>
    <dgm:pt modelId="{66BE537E-C2F6-45E4-B0F4-5CDC6BF0FB8E}" type="sibTrans" cxnId="{C4B2FE6D-1361-4788-97A9-0AD7AC758E7A}">
      <dgm:prSet/>
      <dgm:spPr/>
      <dgm:t>
        <a:bodyPr/>
        <a:lstStyle/>
        <a:p>
          <a:endParaRPr lang="en-US" sz="1800"/>
        </a:p>
      </dgm:t>
    </dgm:pt>
    <dgm:pt modelId="{9E3FF00C-0E16-47B3-90F8-B84FECE177C0}">
      <dgm:prSet custT="1"/>
      <dgm:spPr/>
      <dgm:t>
        <a:bodyPr/>
        <a:lstStyle/>
        <a:p>
          <a:r>
            <a:rPr lang="ru-RU" sz="1400" dirty="0"/>
            <a:t>Помещение для ПСУ по АДОП и получению образования с ФЗ РФ (в соответствии с лицензией);</a:t>
          </a:r>
          <a:endParaRPr lang="en-US" sz="1400" dirty="0"/>
        </a:p>
      </dgm:t>
    </dgm:pt>
    <dgm:pt modelId="{61B95F2B-9BBB-4562-90B1-F5C5A977EB78}" type="parTrans" cxnId="{715ABCFF-5F47-4BA8-8397-B08E147F5D1F}">
      <dgm:prSet/>
      <dgm:spPr/>
      <dgm:t>
        <a:bodyPr/>
        <a:lstStyle/>
        <a:p>
          <a:endParaRPr lang="en-US" sz="1800"/>
        </a:p>
      </dgm:t>
    </dgm:pt>
    <dgm:pt modelId="{45C74DBD-8DBB-4168-8EA0-7EFC9DC45B75}" type="sibTrans" cxnId="{715ABCFF-5F47-4BA8-8397-B08E147F5D1F}">
      <dgm:prSet/>
      <dgm:spPr/>
      <dgm:t>
        <a:bodyPr/>
        <a:lstStyle/>
        <a:p>
          <a:endParaRPr lang="en-US" sz="1800"/>
        </a:p>
      </dgm:t>
    </dgm:pt>
    <dgm:pt modelId="{21A84701-7AC3-4246-B535-37F788AC5ABF}">
      <dgm:prSet custT="1"/>
      <dgm:spPr/>
      <dgm:t>
        <a:bodyPr/>
        <a:lstStyle/>
        <a:p>
          <a:r>
            <a:rPr lang="ru-RU" sz="1400" dirty="0"/>
            <a:t>Столовая;	</a:t>
          </a:r>
          <a:endParaRPr lang="en-US" sz="1400" dirty="0"/>
        </a:p>
      </dgm:t>
    </dgm:pt>
    <dgm:pt modelId="{A8B497C6-881B-4FD8-BDCA-1A9DDE70B66E}" type="parTrans" cxnId="{408F1EF5-FE54-41A0-A1E8-11DF3F21E69A}">
      <dgm:prSet/>
      <dgm:spPr/>
      <dgm:t>
        <a:bodyPr/>
        <a:lstStyle/>
        <a:p>
          <a:endParaRPr lang="en-US" sz="1800"/>
        </a:p>
      </dgm:t>
    </dgm:pt>
    <dgm:pt modelId="{EEE44ADF-F099-4C17-940E-5E46A86976D1}" type="sibTrans" cxnId="{408F1EF5-FE54-41A0-A1E8-11DF3F21E69A}">
      <dgm:prSet/>
      <dgm:spPr/>
      <dgm:t>
        <a:bodyPr/>
        <a:lstStyle/>
        <a:p>
          <a:endParaRPr lang="en-US" sz="1800"/>
        </a:p>
      </dgm:t>
    </dgm:pt>
    <dgm:pt modelId="{37B71044-B0E3-432F-A105-B90E934C357F}">
      <dgm:prSet custT="1"/>
      <dgm:spPr/>
      <dgm:t>
        <a:bodyPr/>
        <a:lstStyle/>
        <a:p>
          <a:r>
            <a:rPr lang="ru-RU" sz="1400" dirty="0"/>
            <a:t>Парикмахерская;</a:t>
          </a:r>
          <a:endParaRPr lang="en-US" sz="1400" dirty="0"/>
        </a:p>
      </dgm:t>
    </dgm:pt>
    <dgm:pt modelId="{5DC84EF7-CA81-4DCB-93FA-02A01E8223F1}" type="parTrans" cxnId="{C4E55043-F11F-4593-8690-0374A0380F95}">
      <dgm:prSet/>
      <dgm:spPr/>
      <dgm:t>
        <a:bodyPr/>
        <a:lstStyle/>
        <a:p>
          <a:endParaRPr lang="en-US" sz="1800"/>
        </a:p>
      </dgm:t>
    </dgm:pt>
    <dgm:pt modelId="{10BB8C69-A569-4769-A9BD-2F0CF20A35C2}" type="sibTrans" cxnId="{C4E55043-F11F-4593-8690-0374A0380F95}">
      <dgm:prSet/>
      <dgm:spPr/>
      <dgm:t>
        <a:bodyPr/>
        <a:lstStyle/>
        <a:p>
          <a:endParaRPr lang="en-US" sz="1800"/>
        </a:p>
      </dgm:t>
    </dgm:pt>
    <dgm:pt modelId="{6D90B668-1556-486C-9A0A-CAF5F3AB6376}">
      <dgm:prSet custT="1"/>
      <dgm:spPr/>
      <dgm:t>
        <a:bodyPr/>
        <a:lstStyle/>
        <a:p>
          <a:r>
            <a:rPr lang="ru-RU" sz="1400" dirty="0"/>
            <a:t>Тренажерный зал;</a:t>
          </a:r>
          <a:endParaRPr lang="en-US" sz="1400" dirty="0"/>
        </a:p>
      </dgm:t>
    </dgm:pt>
    <dgm:pt modelId="{D8290B30-F8B1-46DD-8391-07B67BD5F96F}" type="parTrans" cxnId="{09E11479-6059-46B2-9100-72789C008AC3}">
      <dgm:prSet/>
      <dgm:spPr/>
      <dgm:t>
        <a:bodyPr/>
        <a:lstStyle/>
        <a:p>
          <a:endParaRPr lang="en-US" sz="1800"/>
        </a:p>
      </dgm:t>
    </dgm:pt>
    <dgm:pt modelId="{B1E4437D-1A22-4C9A-9EDA-2A520F253E62}" type="sibTrans" cxnId="{09E11479-6059-46B2-9100-72789C008AC3}">
      <dgm:prSet/>
      <dgm:spPr/>
      <dgm:t>
        <a:bodyPr/>
        <a:lstStyle/>
        <a:p>
          <a:endParaRPr lang="en-US" sz="1800"/>
        </a:p>
      </dgm:t>
    </dgm:pt>
    <dgm:pt modelId="{8761B8FE-A805-4D6C-8EC0-0ED83ABC47ED}">
      <dgm:prSet custT="1"/>
      <dgm:spPr/>
      <dgm:t>
        <a:bodyPr/>
        <a:lstStyle/>
        <a:p>
          <a:r>
            <a:rPr lang="ru-RU" sz="1400" dirty="0"/>
            <a:t>Библиотека;</a:t>
          </a:r>
          <a:endParaRPr lang="en-US" sz="1400" dirty="0"/>
        </a:p>
      </dgm:t>
    </dgm:pt>
    <dgm:pt modelId="{E4B3F341-C9D0-40E4-9433-AB0425E87E74}" type="parTrans" cxnId="{28F805DF-F1F1-4A21-850B-9557F1299C03}">
      <dgm:prSet/>
      <dgm:spPr/>
      <dgm:t>
        <a:bodyPr/>
        <a:lstStyle/>
        <a:p>
          <a:endParaRPr lang="en-US" sz="1800"/>
        </a:p>
      </dgm:t>
    </dgm:pt>
    <dgm:pt modelId="{C1849813-71C4-488F-94C5-4A7B70036083}" type="sibTrans" cxnId="{28F805DF-F1F1-4A21-850B-9557F1299C03}">
      <dgm:prSet/>
      <dgm:spPr/>
      <dgm:t>
        <a:bodyPr/>
        <a:lstStyle/>
        <a:p>
          <a:endParaRPr lang="en-US" sz="1800"/>
        </a:p>
      </dgm:t>
    </dgm:pt>
    <dgm:pt modelId="{D2E892D4-AA9C-4D7B-9994-53DA46ECF0BB}">
      <dgm:prSet custT="1"/>
      <dgm:spPr/>
      <dgm:t>
        <a:bodyPr/>
        <a:lstStyle/>
        <a:p>
          <a:r>
            <a:rPr lang="ru-RU" sz="1400" dirty="0"/>
            <a:t>Кабинет психолога;</a:t>
          </a:r>
          <a:endParaRPr lang="en-US" sz="1400" dirty="0"/>
        </a:p>
      </dgm:t>
    </dgm:pt>
    <dgm:pt modelId="{8C01C2AC-0E81-46E0-BA06-3F02BB87DFD1}" type="parTrans" cxnId="{8CB9DE2A-A151-479B-9205-F100D11094D5}">
      <dgm:prSet/>
      <dgm:spPr/>
      <dgm:t>
        <a:bodyPr/>
        <a:lstStyle/>
        <a:p>
          <a:endParaRPr lang="en-US" sz="1800"/>
        </a:p>
      </dgm:t>
    </dgm:pt>
    <dgm:pt modelId="{CB7E113D-A675-41FB-A7CF-549C34594E9D}" type="sibTrans" cxnId="{8CB9DE2A-A151-479B-9205-F100D11094D5}">
      <dgm:prSet/>
      <dgm:spPr/>
      <dgm:t>
        <a:bodyPr/>
        <a:lstStyle/>
        <a:p>
          <a:endParaRPr lang="en-US" sz="1800"/>
        </a:p>
      </dgm:t>
    </dgm:pt>
    <dgm:pt modelId="{C9F71726-B89E-4C4F-8DC4-5355E6B42087}">
      <dgm:prSet custT="1"/>
      <dgm:spPr/>
      <dgm:t>
        <a:bodyPr/>
        <a:lstStyle/>
        <a:p>
          <a:r>
            <a:rPr lang="ru-RU" sz="1400" dirty="0"/>
            <a:t>Холлы отделений оборудованы современным телевизорами и мебелью для комфортного проведения досуга;</a:t>
          </a:r>
          <a:endParaRPr lang="en-US" sz="1400" dirty="0"/>
        </a:p>
      </dgm:t>
    </dgm:pt>
    <dgm:pt modelId="{FA62CB33-DFF7-4E3A-8FFB-AD5D568CDD02}" type="parTrans" cxnId="{EB6DB612-E421-42FA-95AB-00BD4CC218BF}">
      <dgm:prSet/>
      <dgm:spPr/>
      <dgm:t>
        <a:bodyPr/>
        <a:lstStyle/>
        <a:p>
          <a:endParaRPr lang="en-US" sz="1800"/>
        </a:p>
      </dgm:t>
    </dgm:pt>
    <dgm:pt modelId="{A8CB94E3-9194-4DDB-9B88-40C0065AE7FB}" type="sibTrans" cxnId="{EB6DB612-E421-42FA-95AB-00BD4CC218BF}">
      <dgm:prSet/>
      <dgm:spPr/>
      <dgm:t>
        <a:bodyPr/>
        <a:lstStyle/>
        <a:p>
          <a:endParaRPr lang="en-US" sz="1800"/>
        </a:p>
      </dgm:t>
    </dgm:pt>
    <dgm:pt modelId="{A9C45558-CB27-47B2-93E4-263C3B1DF65A}">
      <dgm:prSet custT="1"/>
      <dgm:spPr/>
      <dgm:t>
        <a:bodyPr/>
        <a:lstStyle/>
        <a:p>
          <a:r>
            <a:rPr lang="ru-RU" sz="1400" dirty="0"/>
            <a:t>Спортивная площадка на территории;</a:t>
          </a:r>
          <a:endParaRPr lang="en-US" sz="1400" dirty="0"/>
        </a:p>
      </dgm:t>
    </dgm:pt>
    <dgm:pt modelId="{5D217D3D-C673-44A6-BFF8-D58376389219}" type="parTrans" cxnId="{1ABCF70E-8F68-4DDA-804B-0C8402359085}">
      <dgm:prSet/>
      <dgm:spPr/>
      <dgm:t>
        <a:bodyPr/>
        <a:lstStyle/>
        <a:p>
          <a:endParaRPr lang="en-US" sz="1800"/>
        </a:p>
      </dgm:t>
    </dgm:pt>
    <dgm:pt modelId="{25F3B680-42EE-4B06-8310-3F5E3D2C9422}" type="sibTrans" cxnId="{1ABCF70E-8F68-4DDA-804B-0C8402359085}">
      <dgm:prSet/>
      <dgm:spPr/>
      <dgm:t>
        <a:bodyPr/>
        <a:lstStyle/>
        <a:p>
          <a:endParaRPr lang="en-US" sz="1800"/>
        </a:p>
      </dgm:t>
    </dgm:pt>
    <dgm:pt modelId="{C723CDE3-6778-4F30-8B2A-7FE0941C6FC5}">
      <dgm:prSet custT="1"/>
      <dgm:spPr/>
      <dgm:t>
        <a:bodyPr/>
        <a:lstStyle/>
        <a:p>
          <a:r>
            <a:rPr lang="ru-RU" sz="1400" dirty="0"/>
            <a:t>Беседки для отдыха ПСУ на территории.</a:t>
          </a:r>
          <a:endParaRPr lang="en-US" sz="1400" dirty="0"/>
        </a:p>
      </dgm:t>
    </dgm:pt>
    <dgm:pt modelId="{C23F7F67-3248-4A97-8209-CC59D6C41E53}" type="parTrans" cxnId="{90C838EE-4636-4B50-9BB6-0425F9BAE7A8}">
      <dgm:prSet/>
      <dgm:spPr/>
      <dgm:t>
        <a:bodyPr/>
        <a:lstStyle/>
        <a:p>
          <a:endParaRPr lang="en-US" sz="1800"/>
        </a:p>
      </dgm:t>
    </dgm:pt>
    <dgm:pt modelId="{34BAB4AA-EE6D-4492-A5FC-6C3F60DF1EBC}" type="sibTrans" cxnId="{90C838EE-4636-4B50-9BB6-0425F9BAE7A8}">
      <dgm:prSet/>
      <dgm:spPr/>
      <dgm:t>
        <a:bodyPr/>
        <a:lstStyle/>
        <a:p>
          <a:endParaRPr lang="en-US" sz="1800"/>
        </a:p>
      </dgm:t>
    </dgm:pt>
    <dgm:pt modelId="{DA1577B4-D06D-1C44-9F46-6A1AA0CA9EF4}" type="pres">
      <dgm:prSet presAssocID="{F2C29954-A7E9-4C53-9ADB-EF38A6262B8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BBFA1C-5628-5A45-9DE0-B7CA11A41195}" type="pres">
      <dgm:prSet presAssocID="{9A48C11B-0CC6-4168-BEAE-C80526426FDC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050F0E-02C5-F14C-AFF2-3A9E49794ACF}" type="pres">
      <dgm:prSet presAssocID="{95210F51-2BCB-4FA5-87C1-125299F33CAC}" presName="sibTrans" presStyleCnt="0"/>
      <dgm:spPr/>
    </dgm:pt>
    <dgm:pt modelId="{700BC4A6-3ACE-BB48-9FAD-F36B90583EC3}" type="pres">
      <dgm:prSet presAssocID="{3B39F6A6-2E22-4DCD-83AB-E6B4BDEB410D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9095ED-68BB-984B-8D3A-58E7AF5C8A05}" type="pres">
      <dgm:prSet presAssocID="{66BE537E-C2F6-45E4-B0F4-5CDC6BF0FB8E}" presName="sibTrans" presStyleCnt="0"/>
      <dgm:spPr/>
    </dgm:pt>
    <dgm:pt modelId="{280FAD14-B640-F74F-976B-C8794772F247}" type="pres">
      <dgm:prSet presAssocID="{9E3FF00C-0E16-47B3-90F8-B84FECE177C0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778BCF-B89B-1441-B8FF-D909CA79AE70}" type="pres">
      <dgm:prSet presAssocID="{45C74DBD-8DBB-4168-8EA0-7EFC9DC45B75}" presName="sibTrans" presStyleCnt="0"/>
      <dgm:spPr/>
    </dgm:pt>
    <dgm:pt modelId="{0B404885-8E0F-A746-AB2F-3E7ACE7CA89C}" type="pres">
      <dgm:prSet presAssocID="{21A84701-7AC3-4246-B535-37F788AC5ABF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BC9E2E-FA66-E445-82DF-82C5D22CC64D}" type="pres">
      <dgm:prSet presAssocID="{EEE44ADF-F099-4C17-940E-5E46A86976D1}" presName="sibTrans" presStyleCnt="0"/>
      <dgm:spPr/>
    </dgm:pt>
    <dgm:pt modelId="{28081E20-129B-A440-BC4C-1C23205A48B9}" type="pres">
      <dgm:prSet presAssocID="{37B71044-B0E3-432F-A105-B90E934C357F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DBBF9A-0313-9F4E-9928-750FC793249C}" type="pres">
      <dgm:prSet presAssocID="{10BB8C69-A569-4769-A9BD-2F0CF20A35C2}" presName="sibTrans" presStyleCnt="0"/>
      <dgm:spPr/>
    </dgm:pt>
    <dgm:pt modelId="{044C9D72-727E-F440-A1F4-511A21E8FC85}" type="pres">
      <dgm:prSet presAssocID="{6D90B668-1556-486C-9A0A-CAF5F3AB6376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3C5A62-62B0-9340-9F15-DDA6AAF88CCB}" type="pres">
      <dgm:prSet presAssocID="{B1E4437D-1A22-4C9A-9EDA-2A520F253E62}" presName="sibTrans" presStyleCnt="0"/>
      <dgm:spPr/>
    </dgm:pt>
    <dgm:pt modelId="{7086AE3A-167F-5A4F-A56F-37C1B78F859D}" type="pres">
      <dgm:prSet presAssocID="{8761B8FE-A805-4D6C-8EC0-0ED83ABC47ED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E1ABB6-ADE5-D444-B5A9-370337423D85}" type="pres">
      <dgm:prSet presAssocID="{C1849813-71C4-488F-94C5-4A7B70036083}" presName="sibTrans" presStyleCnt="0"/>
      <dgm:spPr/>
    </dgm:pt>
    <dgm:pt modelId="{1419E4F6-F5CE-324E-A509-954612C5D441}" type="pres">
      <dgm:prSet presAssocID="{D2E892D4-AA9C-4D7B-9994-53DA46ECF0BB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546B5D-F285-694A-9996-B3E322C362DE}" type="pres">
      <dgm:prSet presAssocID="{CB7E113D-A675-41FB-A7CF-549C34594E9D}" presName="sibTrans" presStyleCnt="0"/>
      <dgm:spPr/>
    </dgm:pt>
    <dgm:pt modelId="{4DD84607-08C4-7C44-B45C-ED7712B46F39}" type="pres">
      <dgm:prSet presAssocID="{C9F71726-B89E-4C4F-8DC4-5355E6B42087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EAF6A4-01E1-714B-9DA8-5B97259A73EA}" type="pres">
      <dgm:prSet presAssocID="{A8CB94E3-9194-4DDB-9B88-40C0065AE7FB}" presName="sibTrans" presStyleCnt="0"/>
      <dgm:spPr/>
    </dgm:pt>
    <dgm:pt modelId="{CD595C29-FA1E-F04B-8E1B-8C4311CFDB1C}" type="pres">
      <dgm:prSet presAssocID="{A9C45558-CB27-47B2-93E4-263C3B1DF65A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3F1236-CD43-BB4F-A9AA-D57DE1A7B007}" type="pres">
      <dgm:prSet presAssocID="{25F3B680-42EE-4B06-8310-3F5E3D2C9422}" presName="sibTrans" presStyleCnt="0"/>
      <dgm:spPr/>
    </dgm:pt>
    <dgm:pt modelId="{84DB6B62-E89A-8843-B332-85D4588DB108}" type="pres">
      <dgm:prSet presAssocID="{C723CDE3-6778-4F30-8B2A-7FE0941C6FC5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B2FE6D-1361-4788-97A9-0AD7AC758E7A}" srcId="{F2C29954-A7E9-4C53-9ADB-EF38A6262B82}" destId="{3B39F6A6-2E22-4DCD-83AB-E6B4BDEB410D}" srcOrd="1" destOrd="0" parTransId="{6FB990FD-306C-43BE-8462-8148E150D3C3}" sibTransId="{66BE537E-C2F6-45E4-B0F4-5CDC6BF0FB8E}"/>
    <dgm:cxn modelId="{35A32211-797F-0441-8DA1-8647A92E681C}" type="presOf" srcId="{A9C45558-CB27-47B2-93E4-263C3B1DF65A}" destId="{CD595C29-FA1E-F04B-8E1B-8C4311CFDB1C}" srcOrd="0" destOrd="0" presId="urn:microsoft.com/office/officeart/2005/8/layout/default"/>
    <dgm:cxn modelId="{EB6DB612-E421-42FA-95AB-00BD4CC218BF}" srcId="{F2C29954-A7E9-4C53-9ADB-EF38A6262B82}" destId="{C9F71726-B89E-4C4F-8DC4-5355E6B42087}" srcOrd="8" destOrd="0" parTransId="{FA62CB33-DFF7-4E3A-8FFB-AD5D568CDD02}" sibTransId="{A8CB94E3-9194-4DDB-9B88-40C0065AE7FB}"/>
    <dgm:cxn modelId="{3EE2D4AF-1112-6A43-9E3D-7CD175ADF1EC}" type="presOf" srcId="{F2C29954-A7E9-4C53-9ADB-EF38A6262B82}" destId="{DA1577B4-D06D-1C44-9F46-6A1AA0CA9EF4}" srcOrd="0" destOrd="0" presId="urn:microsoft.com/office/officeart/2005/8/layout/default"/>
    <dgm:cxn modelId="{83A10702-6E3D-9C4B-8EC0-097FCAB851BD}" type="presOf" srcId="{9E3FF00C-0E16-47B3-90F8-B84FECE177C0}" destId="{280FAD14-B640-F74F-976B-C8794772F247}" srcOrd="0" destOrd="0" presId="urn:microsoft.com/office/officeart/2005/8/layout/default"/>
    <dgm:cxn modelId="{07746ED1-E5EF-5A45-B084-92F1239C9750}" type="presOf" srcId="{37B71044-B0E3-432F-A105-B90E934C357F}" destId="{28081E20-129B-A440-BC4C-1C23205A48B9}" srcOrd="0" destOrd="0" presId="urn:microsoft.com/office/officeart/2005/8/layout/default"/>
    <dgm:cxn modelId="{C4E55043-F11F-4593-8690-0374A0380F95}" srcId="{F2C29954-A7E9-4C53-9ADB-EF38A6262B82}" destId="{37B71044-B0E3-432F-A105-B90E934C357F}" srcOrd="4" destOrd="0" parTransId="{5DC84EF7-CA81-4DCB-93FA-02A01E8223F1}" sibTransId="{10BB8C69-A569-4769-A9BD-2F0CF20A35C2}"/>
    <dgm:cxn modelId="{8CB9DE2A-A151-479B-9205-F100D11094D5}" srcId="{F2C29954-A7E9-4C53-9ADB-EF38A6262B82}" destId="{D2E892D4-AA9C-4D7B-9994-53DA46ECF0BB}" srcOrd="7" destOrd="0" parTransId="{8C01C2AC-0E81-46E0-BA06-3F02BB87DFD1}" sibTransId="{CB7E113D-A675-41FB-A7CF-549C34594E9D}"/>
    <dgm:cxn modelId="{5F47EACF-3198-2040-8A1F-7C34BD295F77}" type="presOf" srcId="{9A48C11B-0CC6-4168-BEAE-C80526426FDC}" destId="{3CBBFA1C-5628-5A45-9DE0-B7CA11A41195}" srcOrd="0" destOrd="0" presId="urn:microsoft.com/office/officeart/2005/8/layout/default"/>
    <dgm:cxn modelId="{28F805DF-F1F1-4A21-850B-9557F1299C03}" srcId="{F2C29954-A7E9-4C53-9ADB-EF38A6262B82}" destId="{8761B8FE-A805-4D6C-8EC0-0ED83ABC47ED}" srcOrd="6" destOrd="0" parTransId="{E4B3F341-C9D0-40E4-9433-AB0425E87E74}" sibTransId="{C1849813-71C4-488F-94C5-4A7B70036083}"/>
    <dgm:cxn modelId="{90C838EE-4636-4B50-9BB6-0425F9BAE7A8}" srcId="{F2C29954-A7E9-4C53-9ADB-EF38A6262B82}" destId="{C723CDE3-6778-4F30-8B2A-7FE0941C6FC5}" srcOrd="10" destOrd="0" parTransId="{C23F7F67-3248-4A97-8209-CC59D6C41E53}" sibTransId="{34BAB4AA-EE6D-4492-A5FC-6C3F60DF1EBC}"/>
    <dgm:cxn modelId="{C3A19312-9456-754E-96CD-4C2879F0EE85}" type="presOf" srcId="{8761B8FE-A805-4D6C-8EC0-0ED83ABC47ED}" destId="{7086AE3A-167F-5A4F-A56F-37C1B78F859D}" srcOrd="0" destOrd="0" presId="urn:microsoft.com/office/officeart/2005/8/layout/default"/>
    <dgm:cxn modelId="{2E9BE49B-60D6-6942-923F-08C3B4E91565}" type="presOf" srcId="{D2E892D4-AA9C-4D7B-9994-53DA46ECF0BB}" destId="{1419E4F6-F5CE-324E-A509-954612C5D441}" srcOrd="0" destOrd="0" presId="urn:microsoft.com/office/officeart/2005/8/layout/default"/>
    <dgm:cxn modelId="{B6427A4F-7BA5-B241-BCEA-AFC29A01531D}" type="presOf" srcId="{6D90B668-1556-486C-9A0A-CAF5F3AB6376}" destId="{044C9D72-727E-F440-A1F4-511A21E8FC85}" srcOrd="0" destOrd="0" presId="urn:microsoft.com/office/officeart/2005/8/layout/default"/>
    <dgm:cxn modelId="{715ABCFF-5F47-4BA8-8397-B08E147F5D1F}" srcId="{F2C29954-A7E9-4C53-9ADB-EF38A6262B82}" destId="{9E3FF00C-0E16-47B3-90F8-B84FECE177C0}" srcOrd="2" destOrd="0" parTransId="{61B95F2B-9BBB-4562-90B1-F5C5A977EB78}" sibTransId="{45C74DBD-8DBB-4168-8EA0-7EFC9DC45B75}"/>
    <dgm:cxn modelId="{92139DAC-8950-C84E-B0FA-EC31122259C7}" type="presOf" srcId="{3B39F6A6-2E22-4DCD-83AB-E6B4BDEB410D}" destId="{700BC4A6-3ACE-BB48-9FAD-F36B90583EC3}" srcOrd="0" destOrd="0" presId="urn:microsoft.com/office/officeart/2005/8/layout/default"/>
    <dgm:cxn modelId="{FAC4C57E-239C-42F3-A053-C42EFF03FE0A}" srcId="{F2C29954-A7E9-4C53-9ADB-EF38A6262B82}" destId="{9A48C11B-0CC6-4168-BEAE-C80526426FDC}" srcOrd="0" destOrd="0" parTransId="{85E5E1E5-D43E-4356-9503-941927BC1123}" sibTransId="{95210F51-2BCB-4FA5-87C1-125299F33CAC}"/>
    <dgm:cxn modelId="{09E11479-6059-46B2-9100-72789C008AC3}" srcId="{F2C29954-A7E9-4C53-9ADB-EF38A6262B82}" destId="{6D90B668-1556-486C-9A0A-CAF5F3AB6376}" srcOrd="5" destOrd="0" parTransId="{D8290B30-F8B1-46DD-8391-07B67BD5F96F}" sibTransId="{B1E4437D-1A22-4C9A-9EDA-2A520F253E62}"/>
    <dgm:cxn modelId="{BF539310-1FA2-4D44-9F5E-BAB8EB13DCB6}" type="presOf" srcId="{21A84701-7AC3-4246-B535-37F788AC5ABF}" destId="{0B404885-8E0F-A746-AB2F-3E7ACE7CA89C}" srcOrd="0" destOrd="0" presId="urn:microsoft.com/office/officeart/2005/8/layout/default"/>
    <dgm:cxn modelId="{0DFFD8C0-B42C-2744-A77C-16E6610A5C51}" type="presOf" srcId="{C723CDE3-6778-4F30-8B2A-7FE0941C6FC5}" destId="{84DB6B62-E89A-8843-B332-85D4588DB108}" srcOrd="0" destOrd="0" presId="urn:microsoft.com/office/officeart/2005/8/layout/default"/>
    <dgm:cxn modelId="{408F1EF5-FE54-41A0-A1E8-11DF3F21E69A}" srcId="{F2C29954-A7E9-4C53-9ADB-EF38A6262B82}" destId="{21A84701-7AC3-4246-B535-37F788AC5ABF}" srcOrd="3" destOrd="0" parTransId="{A8B497C6-881B-4FD8-BDCA-1A9DDE70B66E}" sibTransId="{EEE44ADF-F099-4C17-940E-5E46A86976D1}"/>
    <dgm:cxn modelId="{1ABCF70E-8F68-4DDA-804B-0C8402359085}" srcId="{F2C29954-A7E9-4C53-9ADB-EF38A6262B82}" destId="{A9C45558-CB27-47B2-93E4-263C3B1DF65A}" srcOrd="9" destOrd="0" parTransId="{5D217D3D-C673-44A6-BFF8-D58376389219}" sibTransId="{25F3B680-42EE-4B06-8310-3F5E3D2C9422}"/>
    <dgm:cxn modelId="{105CDBAA-2DE2-C640-B6EE-5CA23A9D4113}" type="presOf" srcId="{C9F71726-B89E-4C4F-8DC4-5355E6B42087}" destId="{4DD84607-08C4-7C44-B45C-ED7712B46F39}" srcOrd="0" destOrd="0" presId="urn:microsoft.com/office/officeart/2005/8/layout/default"/>
    <dgm:cxn modelId="{E66D63C4-819E-294C-AB0B-988308C47418}" type="presParOf" srcId="{DA1577B4-D06D-1C44-9F46-6A1AA0CA9EF4}" destId="{3CBBFA1C-5628-5A45-9DE0-B7CA11A41195}" srcOrd="0" destOrd="0" presId="urn:microsoft.com/office/officeart/2005/8/layout/default"/>
    <dgm:cxn modelId="{1001DDDC-9E75-1C48-A91E-8727C9E158FB}" type="presParOf" srcId="{DA1577B4-D06D-1C44-9F46-6A1AA0CA9EF4}" destId="{88050F0E-02C5-F14C-AFF2-3A9E49794ACF}" srcOrd="1" destOrd="0" presId="urn:microsoft.com/office/officeart/2005/8/layout/default"/>
    <dgm:cxn modelId="{925406D8-F544-724E-8BFB-6B782D6B343A}" type="presParOf" srcId="{DA1577B4-D06D-1C44-9F46-6A1AA0CA9EF4}" destId="{700BC4A6-3ACE-BB48-9FAD-F36B90583EC3}" srcOrd="2" destOrd="0" presId="urn:microsoft.com/office/officeart/2005/8/layout/default"/>
    <dgm:cxn modelId="{F637F210-DE03-2E4B-ABCE-9E14F460DCE9}" type="presParOf" srcId="{DA1577B4-D06D-1C44-9F46-6A1AA0CA9EF4}" destId="{F99095ED-68BB-984B-8D3A-58E7AF5C8A05}" srcOrd="3" destOrd="0" presId="urn:microsoft.com/office/officeart/2005/8/layout/default"/>
    <dgm:cxn modelId="{DE87D69B-5066-8B45-B09F-5F26F047B6A3}" type="presParOf" srcId="{DA1577B4-D06D-1C44-9F46-6A1AA0CA9EF4}" destId="{280FAD14-B640-F74F-976B-C8794772F247}" srcOrd="4" destOrd="0" presId="urn:microsoft.com/office/officeart/2005/8/layout/default"/>
    <dgm:cxn modelId="{B75EC8D5-C79A-4547-83B1-C622F075713F}" type="presParOf" srcId="{DA1577B4-D06D-1C44-9F46-6A1AA0CA9EF4}" destId="{94778BCF-B89B-1441-B8FF-D909CA79AE70}" srcOrd="5" destOrd="0" presId="urn:microsoft.com/office/officeart/2005/8/layout/default"/>
    <dgm:cxn modelId="{C93E645F-99AD-CF42-9700-7A2584DD1E50}" type="presParOf" srcId="{DA1577B4-D06D-1C44-9F46-6A1AA0CA9EF4}" destId="{0B404885-8E0F-A746-AB2F-3E7ACE7CA89C}" srcOrd="6" destOrd="0" presId="urn:microsoft.com/office/officeart/2005/8/layout/default"/>
    <dgm:cxn modelId="{3929537E-AA5F-B44B-811E-FE9D966D80A4}" type="presParOf" srcId="{DA1577B4-D06D-1C44-9F46-6A1AA0CA9EF4}" destId="{7CBC9E2E-FA66-E445-82DF-82C5D22CC64D}" srcOrd="7" destOrd="0" presId="urn:microsoft.com/office/officeart/2005/8/layout/default"/>
    <dgm:cxn modelId="{89307F4F-3ED4-5745-9B42-C91D732E898B}" type="presParOf" srcId="{DA1577B4-D06D-1C44-9F46-6A1AA0CA9EF4}" destId="{28081E20-129B-A440-BC4C-1C23205A48B9}" srcOrd="8" destOrd="0" presId="urn:microsoft.com/office/officeart/2005/8/layout/default"/>
    <dgm:cxn modelId="{92167E33-328C-C54A-9BBB-83AE31D50042}" type="presParOf" srcId="{DA1577B4-D06D-1C44-9F46-6A1AA0CA9EF4}" destId="{68DBBF9A-0313-9F4E-9928-750FC793249C}" srcOrd="9" destOrd="0" presId="urn:microsoft.com/office/officeart/2005/8/layout/default"/>
    <dgm:cxn modelId="{FC8A484A-C4B7-B943-8E69-420A4AB6CB9E}" type="presParOf" srcId="{DA1577B4-D06D-1C44-9F46-6A1AA0CA9EF4}" destId="{044C9D72-727E-F440-A1F4-511A21E8FC85}" srcOrd="10" destOrd="0" presId="urn:microsoft.com/office/officeart/2005/8/layout/default"/>
    <dgm:cxn modelId="{B6840AFF-12A2-244A-85DA-9956608CA71A}" type="presParOf" srcId="{DA1577B4-D06D-1C44-9F46-6A1AA0CA9EF4}" destId="{A33C5A62-62B0-9340-9F15-DDA6AAF88CCB}" srcOrd="11" destOrd="0" presId="urn:microsoft.com/office/officeart/2005/8/layout/default"/>
    <dgm:cxn modelId="{8BAD629D-2AEF-AC49-835B-6F19E92C57D6}" type="presParOf" srcId="{DA1577B4-D06D-1C44-9F46-6A1AA0CA9EF4}" destId="{7086AE3A-167F-5A4F-A56F-37C1B78F859D}" srcOrd="12" destOrd="0" presId="urn:microsoft.com/office/officeart/2005/8/layout/default"/>
    <dgm:cxn modelId="{3EFAB25B-E291-C745-A06C-3433D3642B98}" type="presParOf" srcId="{DA1577B4-D06D-1C44-9F46-6A1AA0CA9EF4}" destId="{FCE1ABB6-ADE5-D444-B5A9-370337423D85}" srcOrd="13" destOrd="0" presId="urn:microsoft.com/office/officeart/2005/8/layout/default"/>
    <dgm:cxn modelId="{0B0CC07D-6A45-6346-B168-42D6A043D087}" type="presParOf" srcId="{DA1577B4-D06D-1C44-9F46-6A1AA0CA9EF4}" destId="{1419E4F6-F5CE-324E-A509-954612C5D441}" srcOrd="14" destOrd="0" presId="urn:microsoft.com/office/officeart/2005/8/layout/default"/>
    <dgm:cxn modelId="{9A897C07-901F-2644-8673-BBD37B4B1825}" type="presParOf" srcId="{DA1577B4-D06D-1C44-9F46-6A1AA0CA9EF4}" destId="{E3546B5D-F285-694A-9996-B3E322C362DE}" srcOrd="15" destOrd="0" presId="urn:microsoft.com/office/officeart/2005/8/layout/default"/>
    <dgm:cxn modelId="{4D9C0B0B-104B-6E43-A3E9-3261E3263696}" type="presParOf" srcId="{DA1577B4-D06D-1C44-9F46-6A1AA0CA9EF4}" destId="{4DD84607-08C4-7C44-B45C-ED7712B46F39}" srcOrd="16" destOrd="0" presId="urn:microsoft.com/office/officeart/2005/8/layout/default"/>
    <dgm:cxn modelId="{4DD47594-9343-BE49-852D-9A91BF97E309}" type="presParOf" srcId="{DA1577B4-D06D-1C44-9F46-6A1AA0CA9EF4}" destId="{21EAF6A4-01E1-714B-9DA8-5B97259A73EA}" srcOrd="17" destOrd="0" presId="urn:microsoft.com/office/officeart/2005/8/layout/default"/>
    <dgm:cxn modelId="{DED7B137-CC25-0248-B3BE-8943D9741D69}" type="presParOf" srcId="{DA1577B4-D06D-1C44-9F46-6A1AA0CA9EF4}" destId="{CD595C29-FA1E-F04B-8E1B-8C4311CFDB1C}" srcOrd="18" destOrd="0" presId="urn:microsoft.com/office/officeart/2005/8/layout/default"/>
    <dgm:cxn modelId="{522D23E7-EACB-5449-82C2-2EA17A7E6FD7}" type="presParOf" srcId="{DA1577B4-D06D-1C44-9F46-6A1AA0CA9EF4}" destId="{6A3F1236-CD43-BB4F-A9AA-D57DE1A7B007}" srcOrd="19" destOrd="0" presId="urn:microsoft.com/office/officeart/2005/8/layout/default"/>
    <dgm:cxn modelId="{015865A5-26C1-7A43-8127-6AA3E95EAD52}" type="presParOf" srcId="{DA1577B4-D06D-1C44-9F46-6A1AA0CA9EF4}" destId="{84DB6B62-E89A-8843-B332-85D4588DB108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3E84F7-97D2-44F2-B5A5-3C01F689BADD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accent0_3" csCatId="mainScheme" phldr="1"/>
      <dgm:spPr/>
      <dgm:t>
        <a:bodyPr/>
        <a:lstStyle/>
        <a:p>
          <a:endParaRPr lang="en-US"/>
        </a:p>
      </dgm:t>
    </dgm:pt>
    <dgm:pt modelId="{C292270A-578A-4C73-B943-0DC4BCD381BE}">
      <dgm:prSet/>
      <dgm:spPr/>
      <dgm:t>
        <a:bodyPr/>
        <a:lstStyle/>
        <a:p>
          <a:r>
            <a:rPr lang="ru-RU"/>
            <a:t>1. Лицензия на педагогическую деятельность</a:t>
          </a:r>
          <a:endParaRPr lang="en-US"/>
        </a:p>
      </dgm:t>
    </dgm:pt>
    <dgm:pt modelId="{D8E0B428-0A18-46F5-976D-F9ED6E40C9DE}" type="parTrans" cxnId="{FCFB54AA-814C-4D4D-9501-E20D0393B491}">
      <dgm:prSet/>
      <dgm:spPr/>
      <dgm:t>
        <a:bodyPr/>
        <a:lstStyle/>
        <a:p>
          <a:endParaRPr lang="en-US"/>
        </a:p>
      </dgm:t>
    </dgm:pt>
    <dgm:pt modelId="{5150F15A-35E0-4C7E-9F43-6323EED9986D}" type="sibTrans" cxnId="{FCFB54AA-814C-4D4D-9501-E20D0393B491}">
      <dgm:prSet/>
      <dgm:spPr/>
      <dgm:t>
        <a:bodyPr/>
        <a:lstStyle/>
        <a:p>
          <a:endParaRPr lang="en-US"/>
        </a:p>
      </dgm:t>
    </dgm:pt>
    <dgm:pt modelId="{6E9BA281-D98C-4135-8326-7A39A3A804C7}">
      <dgm:prSet/>
      <dgm:spPr/>
      <dgm:t>
        <a:bodyPr/>
        <a:lstStyle/>
        <a:p>
          <a:r>
            <a:rPr lang="ru-RU"/>
            <a:t>2. Лицензия на медицинскую деятельность</a:t>
          </a:r>
          <a:endParaRPr lang="en-US"/>
        </a:p>
      </dgm:t>
    </dgm:pt>
    <dgm:pt modelId="{FEB624C4-498B-4E8F-BD50-88F91E69E599}" type="parTrans" cxnId="{1258B874-451C-46A7-9725-8B897BD46DAC}">
      <dgm:prSet/>
      <dgm:spPr/>
      <dgm:t>
        <a:bodyPr/>
        <a:lstStyle/>
        <a:p>
          <a:endParaRPr lang="en-US"/>
        </a:p>
      </dgm:t>
    </dgm:pt>
    <dgm:pt modelId="{736BAEFF-D71E-493F-BADE-EB6D9985BFCD}" type="sibTrans" cxnId="{1258B874-451C-46A7-9725-8B897BD46DAC}">
      <dgm:prSet/>
      <dgm:spPr/>
      <dgm:t>
        <a:bodyPr/>
        <a:lstStyle/>
        <a:p>
          <a:endParaRPr lang="en-US"/>
        </a:p>
      </dgm:t>
    </dgm:pt>
    <dgm:pt modelId="{47E26316-EE0C-4EBF-AF43-0E667C397766}">
      <dgm:prSet/>
      <dgm:spPr/>
      <dgm:t>
        <a:bodyPr/>
        <a:lstStyle/>
        <a:p>
          <a:r>
            <a:rPr lang="ru-RU"/>
            <a:t>3. Лицензия на осуществление перевозок</a:t>
          </a:r>
          <a:endParaRPr lang="en-US"/>
        </a:p>
      </dgm:t>
    </dgm:pt>
    <dgm:pt modelId="{911196E3-DECD-4A02-87E8-107A10142D38}" type="parTrans" cxnId="{8304566B-2C4F-4FC8-A66D-F65ACBDBA523}">
      <dgm:prSet/>
      <dgm:spPr/>
      <dgm:t>
        <a:bodyPr/>
        <a:lstStyle/>
        <a:p>
          <a:endParaRPr lang="en-US"/>
        </a:p>
      </dgm:t>
    </dgm:pt>
    <dgm:pt modelId="{DF11D404-BC38-4345-BD23-DA7643B1BB32}" type="sibTrans" cxnId="{8304566B-2C4F-4FC8-A66D-F65ACBDBA523}">
      <dgm:prSet/>
      <dgm:spPr/>
      <dgm:t>
        <a:bodyPr/>
        <a:lstStyle/>
        <a:p>
          <a:endParaRPr lang="en-US"/>
        </a:p>
      </dgm:t>
    </dgm:pt>
    <dgm:pt modelId="{AED38AC6-7018-4EB5-964B-4843E378471A}">
      <dgm:prSet/>
      <dgm:spPr/>
      <dgm:t>
        <a:bodyPr/>
        <a:lstStyle/>
        <a:p>
          <a:r>
            <a:rPr lang="en-US"/>
            <a:t>4. </a:t>
          </a:r>
          <a:r>
            <a:rPr lang="ru-RU"/>
            <a:t>Фармацевтическая деятельность</a:t>
          </a:r>
          <a:endParaRPr lang="en-US"/>
        </a:p>
      </dgm:t>
    </dgm:pt>
    <dgm:pt modelId="{3D858633-1DF9-467E-AD7C-1982ACE30684}" type="parTrans" cxnId="{DA008785-3DCF-4218-91FF-E98D97A8C9B6}">
      <dgm:prSet/>
      <dgm:spPr/>
      <dgm:t>
        <a:bodyPr/>
        <a:lstStyle/>
        <a:p>
          <a:endParaRPr lang="en-US"/>
        </a:p>
      </dgm:t>
    </dgm:pt>
    <dgm:pt modelId="{7606B898-478C-4B83-90E3-E54B4306A246}" type="sibTrans" cxnId="{DA008785-3DCF-4218-91FF-E98D97A8C9B6}">
      <dgm:prSet/>
      <dgm:spPr/>
      <dgm:t>
        <a:bodyPr/>
        <a:lstStyle/>
        <a:p>
          <a:endParaRPr lang="en-US"/>
        </a:p>
      </dgm:t>
    </dgm:pt>
    <dgm:pt modelId="{BE6508A5-2696-427E-9FA1-BA2482AA39D9}" type="pres">
      <dgm:prSet presAssocID="{853E84F7-97D2-44F2-B5A5-3C01F689BADD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A487FD-8A60-4EA6-9E7C-1BCC4877F49F}" type="pres">
      <dgm:prSet presAssocID="{853E84F7-97D2-44F2-B5A5-3C01F689BADD}" presName="container" presStyleCnt="0">
        <dgm:presLayoutVars>
          <dgm:dir/>
          <dgm:resizeHandles val="exact"/>
        </dgm:presLayoutVars>
      </dgm:prSet>
      <dgm:spPr/>
    </dgm:pt>
    <dgm:pt modelId="{823F7D55-339C-460A-88DC-B04C92B3C90D}" type="pres">
      <dgm:prSet presAssocID="{C292270A-578A-4C73-B943-0DC4BCD381BE}" presName="compNode" presStyleCnt="0"/>
      <dgm:spPr/>
    </dgm:pt>
    <dgm:pt modelId="{E0A4347C-2D36-44C5-BD55-161D85FFC00B}" type="pres">
      <dgm:prSet presAssocID="{C292270A-578A-4C73-B943-0DC4BCD381BE}" presName="iconBgRect" presStyleLbl="bgShp" presStyleIdx="0" presStyleCnt="4"/>
      <dgm:spPr/>
    </dgm:pt>
    <dgm:pt modelId="{A5C428A8-8E23-40FB-93B4-97D60EA37615}" type="pres">
      <dgm:prSet presAssocID="{C292270A-578A-4C73-B943-0DC4BCD381B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Флажок"/>
        </a:ext>
      </dgm:extLst>
    </dgm:pt>
    <dgm:pt modelId="{E72DCA7A-C179-4352-979C-E8ECD4A6FA88}" type="pres">
      <dgm:prSet presAssocID="{C292270A-578A-4C73-B943-0DC4BCD381BE}" presName="spaceRect" presStyleCnt="0"/>
      <dgm:spPr/>
    </dgm:pt>
    <dgm:pt modelId="{44D324DB-9D3A-4367-B378-E2D979D72F71}" type="pres">
      <dgm:prSet presAssocID="{C292270A-578A-4C73-B943-0DC4BCD381BE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D829805A-EC25-4280-979A-6F8C9EFC4641}" type="pres">
      <dgm:prSet presAssocID="{5150F15A-35E0-4C7E-9F43-6323EED9986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6B0B427-59B9-4911-ABD7-DD32332ED69B}" type="pres">
      <dgm:prSet presAssocID="{6E9BA281-D98C-4135-8326-7A39A3A804C7}" presName="compNode" presStyleCnt="0"/>
      <dgm:spPr/>
    </dgm:pt>
    <dgm:pt modelId="{A4026A09-1D10-4632-B929-FF525588DB15}" type="pres">
      <dgm:prSet presAssocID="{6E9BA281-D98C-4135-8326-7A39A3A804C7}" presName="iconBgRect" presStyleLbl="bgShp" presStyleIdx="1" presStyleCnt="4"/>
      <dgm:spPr/>
    </dgm:pt>
    <dgm:pt modelId="{5CA8D2E6-5C06-4CB1-B3B1-B42D50F415B4}" type="pres">
      <dgm:prSet presAssocID="{6E9BA281-D98C-4135-8326-7A39A3A804C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Контрольный список"/>
        </a:ext>
      </dgm:extLst>
    </dgm:pt>
    <dgm:pt modelId="{7DDAAE79-8C71-4B79-8C4B-BA26CEC49C11}" type="pres">
      <dgm:prSet presAssocID="{6E9BA281-D98C-4135-8326-7A39A3A804C7}" presName="spaceRect" presStyleCnt="0"/>
      <dgm:spPr/>
    </dgm:pt>
    <dgm:pt modelId="{7F7F1402-11F9-456B-A3FA-2B239937E82A}" type="pres">
      <dgm:prSet presAssocID="{6E9BA281-D98C-4135-8326-7A39A3A804C7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701A4DF6-FFA5-49C1-B7EF-08189E88EA24}" type="pres">
      <dgm:prSet presAssocID="{736BAEFF-D71E-493F-BADE-EB6D9985BFC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398BAAE-12B5-4652-B30A-FA8DBDFDB154}" type="pres">
      <dgm:prSet presAssocID="{47E26316-EE0C-4EBF-AF43-0E667C397766}" presName="compNode" presStyleCnt="0"/>
      <dgm:spPr/>
    </dgm:pt>
    <dgm:pt modelId="{1A6C5432-A266-410D-8243-D999825D0B59}" type="pres">
      <dgm:prSet presAssocID="{47E26316-EE0C-4EBF-AF43-0E667C397766}" presName="iconBgRect" presStyleLbl="bgShp" presStyleIdx="2" presStyleCnt="4"/>
      <dgm:spPr/>
    </dgm:pt>
    <dgm:pt modelId="{F1137621-C048-4B34-BFA1-A2F8F75EFB25}" type="pres">
      <dgm:prSet presAssocID="{47E26316-EE0C-4EBF-AF43-0E667C39776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Скорая помощь контур"/>
        </a:ext>
      </dgm:extLst>
    </dgm:pt>
    <dgm:pt modelId="{99F79CB5-B5D1-4AED-817B-CF329ABD0041}" type="pres">
      <dgm:prSet presAssocID="{47E26316-EE0C-4EBF-AF43-0E667C397766}" presName="spaceRect" presStyleCnt="0"/>
      <dgm:spPr/>
    </dgm:pt>
    <dgm:pt modelId="{F8BFA9EB-07A8-4152-99CD-8D0B81B20DDA}" type="pres">
      <dgm:prSet presAssocID="{47E26316-EE0C-4EBF-AF43-0E667C397766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2CC7650C-DE61-4B39-A220-C120DC131E13}" type="pres">
      <dgm:prSet presAssocID="{DF11D404-BC38-4345-BD23-DA7643B1BB3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7CEE553-88C3-4964-89D9-C6A981246937}" type="pres">
      <dgm:prSet presAssocID="{AED38AC6-7018-4EB5-964B-4843E378471A}" presName="compNode" presStyleCnt="0"/>
      <dgm:spPr/>
    </dgm:pt>
    <dgm:pt modelId="{85E8F361-E8F9-4EAA-B517-27EE963E2397}" type="pres">
      <dgm:prSet presAssocID="{AED38AC6-7018-4EB5-964B-4843E378471A}" presName="iconBgRect" presStyleLbl="bgShp" presStyleIdx="3" presStyleCnt="4"/>
      <dgm:spPr/>
    </dgm:pt>
    <dgm:pt modelId="{BD4CB0D0-FDED-4FDB-AABE-0C014B3E67CF}" type="pres">
      <dgm:prSet presAssocID="{AED38AC6-7018-4EB5-964B-4843E378471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Шприц со сплошной заливкой"/>
        </a:ext>
      </dgm:extLst>
    </dgm:pt>
    <dgm:pt modelId="{0BA3916F-6D54-4FC9-BA18-820A088C940E}" type="pres">
      <dgm:prSet presAssocID="{AED38AC6-7018-4EB5-964B-4843E378471A}" presName="spaceRect" presStyleCnt="0"/>
      <dgm:spPr/>
    </dgm:pt>
    <dgm:pt modelId="{0BB1733B-8C7B-48B1-8353-F8B0167D9B97}" type="pres">
      <dgm:prSet presAssocID="{AED38AC6-7018-4EB5-964B-4843E378471A}" presName="textRect" presStyleLbl="revTx" presStyleIdx="3" presStyleCnt="4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008785-3DCF-4218-91FF-E98D97A8C9B6}" srcId="{853E84F7-97D2-44F2-B5A5-3C01F689BADD}" destId="{AED38AC6-7018-4EB5-964B-4843E378471A}" srcOrd="3" destOrd="0" parTransId="{3D858633-1DF9-467E-AD7C-1982ACE30684}" sibTransId="{7606B898-478C-4B83-90E3-E54B4306A246}"/>
    <dgm:cxn modelId="{5DA8040C-F387-4E6C-923C-367A141ACD3E}" type="presOf" srcId="{AED38AC6-7018-4EB5-964B-4843E378471A}" destId="{0BB1733B-8C7B-48B1-8353-F8B0167D9B97}" srcOrd="0" destOrd="0" presId="urn:microsoft.com/office/officeart/2018/2/layout/IconCircleList"/>
    <dgm:cxn modelId="{95D13681-7338-4EC2-A58B-24DD02D9E24D}" type="presOf" srcId="{6E9BA281-D98C-4135-8326-7A39A3A804C7}" destId="{7F7F1402-11F9-456B-A3FA-2B239937E82A}" srcOrd="0" destOrd="0" presId="urn:microsoft.com/office/officeart/2018/2/layout/IconCircleList"/>
    <dgm:cxn modelId="{CFC1C8ED-4BF9-4718-9F87-74E512D879DE}" type="presOf" srcId="{DF11D404-BC38-4345-BD23-DA7643B1BB32}" destId="{2CC7650C-DE61-4B39-A220-C120DC131E13}" srcOrd="0" destOrd="0" presId="urn:microsoft.com/office/officeart/2018/2/layout/IconCircleList"/>
    <dgm:cxn modelId="{FCFB54AA-814C-4D4D-9501-E20D0393B491}" srcId="{853E84F7-97D2-44F2-B5A5-3C01F689BADD}" destId="{C292270A-578A-4C73-B943-0DC4BCD381BE}" srcOrd="0" destOrd="0" parTransId="{D8E0B428-0A18-46F5-976D-F9ED6E40C9DE}" sibTransId="{5150F15A-35E0-4C7E-9F43-6323EED9986D}"/>
    <dgm:cxn modelId="{247F8B6F-BF1C-4893-8341-49E0C6A6378F}" type="presOf" srcId="{47E26316-EE0C-4EBF-AF43-0E667C397766}" destId="{F8BFA9EB-07A8-4152-99CD-8D0B81B20DDA}" srcOrd="0" destOrd="0" presId="urn:microsoft.com/office/officeart/2018/2/layout/IconCircleList"/>
    <dgm:cxn modelId="{BF8C5B73-5B2C-4DBE-9D84-1A13EEF5F0C9}" type="presOf" srcId="{5150F15A-35E0-4C7E-9F43-6323EED9986D}" destId="{D829805A-EC25-4280-979A-6F8C9EFC4641}" srcOrd="0" destOrd="0" presId="urn:microsoft.com/office/officeart/2018/2/layout/IconCircleList"/>
    <dgm:cxn modelId="{86906706-E631-4F27-A020-0874B2020C43}" type="presOf" srcId="{C292270A-578A-4C73-B943-0DC4BCD381BE}" destId="{44D324DB-9D3A-4367-B378-E2D979D72F71}" srcOrd="0" destOrd="0" presId="urn:microsoft.com/office/officeart/2018/2/layout/IconCircleList"/>
    <dgm:cxn modelId="{8304566B-2C4F-4FC8-A66D-F65ACBDBA523}" srcId="{853E84F7-97D2-44F2-B5A5-3C01F689BADD}" destId="{47E26316-EE0C-4EBF-AF43-0E667C397766}" srcOrd="2" destOrd="0" parTransId="{911196E3-DECD-4A02-87E8-107A10142D38}" sibTransId="{DF11D404-BC38-4345-BD23-DA7643B1BB32}"/>
    <dgm:cxn modelId="{06814BCA-C923-4C3A-B03A-2C8489C773BC}" type="presOf" srcId="{736BAEFF-D71E-493F-BADE-EB6D9985BFCD}" destId="{701A4DF6-FFA5-49C1-B7EF-08189E88EA24}" srcOrd="0" destOrd="0" presId="urn:microsoft.com/office/officeart/2018/2/layout/IconCircleList"/>
    <dgm:cxn modelId="{51C98ECE-C06B-43CD-901F-85E1A459A956}" type="presOf" srcId="{853E84F7-97D2-44F2-B5A5-3C01F689BADD}" destId="{BE6508A5-2696-427E-9FA1-BA2482AA39D9}" srcOrd="0" destOrd="0" presId="urn:microsoft.com/office/officeart/2018/2/layout/IconCircleList"/>
    <dgm:cxn modelId="{1258B874-451C-46A7-9725-8B897BD46DAC}" srcId="{853E84F7-97D2-44F2-B5A5-3C01F689BADD}" destId="{6E9BA281-D98C-4135-8326-7A39A3A804C7}" srcOrd="1" destOrd="0" parTransId="{FEB624C4-498B-4E8F-BD50-88F91E69E599}" sibTransId="{736BAEFF-D71E-493F-BADE-EB6D9985BFCD}"/>
    <dgm:cxn modelId="{1FAD5DB3-5DF1-4BC8-A444-710F38CCACDF}" type="presParOf" srcId="{BE6508A5-2696-427E-9FA1-BA2482AA39D9}" destId="{9EA487FD-8A60-4EA6-9E7C-1BCC4877F49F}" srcOrd="0" destOrd="0" presId="urn:microsoft.com/office/officeart/2018/2/layout/IconCircleList"/>
    <dgm:cxn modelId="{A2293EBC-51D0-4545-8083-A3168D229942}" type="presParOf" srcId="{9EA487FD-8A60-4EA6-9E7C-1BCC4877F49F}" destId="{823F7D55-339C-460A-88DC-B04C92B3C90D}" srcOrd="0" destOrd="0" presId="urn:microsoft.com/office/officeart/2018/2/layout/IconCircleList"/>
    <dgm:cxn modelId="{FF89604D-5D60-42AC-8E32-5CF057CDD055}" type="presParOf" srcId="{823F7D55-339C-460A-88DC-B04C92B3C90D}" destId="{E0A4347C-2D36-44C5-BD55-161D85FFC00B}" srcOrd="0" destOrd="0" presId="urn:microsoft.com/office/officeart/2018/2/layout/IconCircleList"/>
    <dgm:cxn modelId="{64D0F2DB-930B-4559-B321-C773D49E77FD}" type="presParOf" srcId="{823F7D55-339C-460A-88DC-B04C92B3C90D}" destId="{A5C428A8-8E23-40FB-93B4-97D60EA37615}" srcOrd="1" destOrd="0" presId="urn:microsoft.com/office/officeart/2018/2/layout/IconCircleList"/>
    <dgm:cxn modelId="{6DB429FD-38D4-4EE1-9FBA-1F44E51F6BED}" type="presParOf" srcId="{823F7D55-339C-460A-88DC-B04C92B3C90D}" destId="{E72DCA7A-C179-4352-979C-E8ECD4A6FA88}" srcOrd="2" destOrd="0" presId="urn:microsoft.com/office/officeart/2018/2/layout/IconCircleList"/>
    <dgm:cxn modelId="{83919372-5DE2-4FBD-83C1-0AB505FFDB4D}" type="presParOf" srcId="{823F7D55-339C-460A-88DC-B04C92B3C90D}" destId="{44D324DB-9D3A-4367-B378-E2D979D72F71}" srcOrd="3" destOrd="0" presId="urn:microsoft.com/office/officeart/2018/2/layout/IconCircleList"/>
    <dgm:cxn modelId="{58C022CF-36CE-4EE1-9822-B3F61963B2FC}" type="presParOf" srcId="{9EA487FD-8A60-4EA6-9E7C-1BCC4877F49F}" destId="{D829805A-EC25-4280-979A-6F8C9EFC4641}" srcOrd="1" destOrd="0" presId="urn:microsoft.com/office/officeart/2018/2/layout/IconCircleList"/>
    <dgm:cxn modelId="{36CC8B87-D0A9-4C05-B620-CFBF3C271497}" type="presParOf" srcId="{9EA487FD-8A60-4EA6-9E7C-1BCC4877F49F}" destId="{16B0B427-59B9-4911-ABD7-DD32332ED69B}" srcOrd="2" destOrd="0" presId="urn:microsoft.com/office/officeart/2018/2/layout/IconCircleList"/>
    <dgm:cxn modelId="{292ABABA-1593-4438-992B-A36444D313B7}" type="presParOf" srcId="{16B0B427-59B9-4911-ABD7-DD32332ED69B}" destId="{A4026A09-1D10-4632-B929-FF525588DB15}" srcOrd="0" destOrd="0" presId="urn:microsoft.com/office/officeart/2018/2/layout/IconCircleList"/>
    <dgm:cxn modelId="{36B08D05-B40D-4324-899F-4D73BBB27372}" type="presParOf" srcId="{16B0B427-59B9-4911-ABD7-DD32332ED69B}" destId="{5CA8D2E6-5C06-4CB1-B3B1-B42D50F415B4}" srcOrd="1" destOrd="0" presId="urn:microsoft.com/office/officeart/2018/2/layout/IconCircleList"/>
    <dgm:cxn modelId="{077D1363-BDFD-4646-8779-E9C514CB26FA}" type="presParOf" srcId="{16B0B427-59B9-4911-ABD7-DD32332ED69B}" destId="{7DDAAE79-8C71-4B79-8C4B-BA26CEC49C11}" srcOrd="2" destOrd="0" presId="urn:microsoft.com/office/officeart/2018/2/layout/IconCircleList"/>
    <dgm:cxn modelId="{B0BE9746-6BE9-48AD-974A-EFC9CEA7784A}" type="presParOf" srcId="{16B0B427-59B9-4911-ABD7-DD32332ED69B}" destId="{7F7F1402-11F9-456B-A3FA-2B239937E82A}" srcOrd="3" destOrd="0" presId="urn:microsoft.com/office/officeart/2018/2/layout/IconCircleList"/>
    <dgm:cxn modelId="{950C0E78-CF10-491C-9AAD-AD332E7A2EB5}" type="presParOf" srcId="{9EA487FD-8A60-4EA6-9E7C-1BCC4877F49F}" destId="{701A4DF6-FFA5-49C1-B7EF-08189E88EA24}" srcOrd="3" destOrd="0" presId="urn:microsoft.com/office/officeart/2018/2/layout/IconCircleList"/>
    <dgm:cxn modelId="{4EBA5EFC-9158-4C82-B05F-F04E555E0B95}" type="presParOf" srcId="{9EA487FD-8A60-4EA6-9E7C-1BCC4877F49F}" destId="{0398BAAE-12B5-4652-B30A-FA8DBDFDB154}" srcOrd="4" destOrd="0" presId="urn:microsoft.com/office/officeart/2018/2/layout/IconCircleList"/>
    <dgm:cxn modelId="{A6D568BA-763A-4684-99F7-7DC6EED47785}" type="presParOf" srcId="{0398BAAE-12B5-4652-B30A-FA8DBDFDB154}" destId="{1A6C5432-A266-410D-8243-D999825D0B59}" srcOrd="0" destOrd="0" presId="urn:microsoft.com/office/officeart/2018/2/layout/IconCircleList"/>
    <dgm:cxn modelId="{5BD28EA4-F93B-48C7-AEBA-ECD4CEFBC4A1}" type="presParOf" srcId="{0398BAAE-12B5-4652-B30A-FA8DBDFDB154}" destId="{F1137621-C048-4B34-BFA1-A2F8F75EFB25}" srcOrd="1" destOrd="0" presId="urn:microsoft.com/office/officeart/2018/2/layout/IconCircleList"/>
    <dgm:cxn modelId="{C90E6045-3429-4505-A253-8917378D9CA8}" type="presParOf" srcId="{0398BAAE-12B5-4652-B30A-FA8DBDFDB154}" destId="{99F79CB5-B5D1-4AED-817B-CF329ABD0041}" srcOrd="2" destOrd="0" presId="urn:microsoft.com/office/officeart/2018/2/layout/IconCircleList"/>
    <dgm:cxn modelId="{5132712E-6012-458B-89EB-060DDE6979B4}" type="presParOf" srcId="{0398BAAE-12B5-4652-B30A-FA8DBDFDB154}" destId="{F8BFA9EB-07A8-4152-99CD-8D0B81B20DDA}" srcOrd="3" destOrd="0" presId="urn:microsoft.com/office/officeart/2018/2/layout/IconCircleList"/>
    <dgm:cxn modelId="{52A8A5D6-FA21-4E75-9F90-E0CE9179F452}" type="presParOf" srcId="{9EA487FD-8A60-4EA6-9E7C-1BCC4877F49F}" destId="{2CC7650C-DE61-4B39-A220-C120DC131E13}" srcOrd="5" destOrd="0" presId="urn:microsoft.com/office/officeart/2018/2/layout/IconCircleList"/>
    <dgm:cxn modelId="{2DF8E2D1-717D-4A77-9564-3AEB62642A9D}" type="presParOf" srcId="{9EA487FD-8A60-4EA6-9E7C-1BCC4877F49F}" destId="{07CEE553-88C3-4964-89D9-C6A981246937}" srcOrd="6" destOrd="0" presId="urn:microsoft.com/office/officeart/2018/2/layout/IconCircleList"/>
    <dgm:cxn modelId="{F59338C4-B86D-4576-8CF9-791FA694CD3D}" type="presParOf" srcId="{07CEE553-88C3-4964-89D9-C6A981246937}" destId="{85E8F361-E8F9-4EAA-B517-27EE963E2397}" srcOrd="0" destOrd="0" presId="urn:microsoft.com/office/officeart/2018/2/layout/IconCircleList"/>
    <dgm:cxn modelId="{7C4A6B55-FE83-494C-9E65-7E06029C3047}" type="presParOf" srcId="{07CEE553-88C3-4964-89D9-C6A981246937}" destId="{BD4CB0D0-FDED-4FDB-AABE-0C014B3E67CF}" srcOrd="1" destOrd="0" presId="urn:microsoft.com/office/officeart/2018/2/layout/IconCircleList"/>
    <dgm:cxn modelId="{D0BF50C2-1374-4E8D-AC69-8E4D0A5AA9B3}" type="presParOf" srcId="{07CEE553-88C3-4964-89D9-C6A981246937}" destId="{0BA3916F-6D54-4FC9-BA18-820A088C940E}" srcOrd="2" destOrd="0" presId="urn:microsoft.com/office/officeart/2018/2/layout/IconCircleList"/>
    <dgm:cxn modelId="{19A6AC53-6949-4978-8F97-F81C3EDE1076}" type="presParOf" srcId="{07CEE553-88C3-4964-89D9-C6A981246937}" destId="{0BB1733B-8C7B-48B1-8353-F8B0167D9B97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F9AF66-9608-9243-989C-F96C6298380E}">
      <dsp:nvSpPr>
        <dsp:cNvPr id="0" name=""/>
        <dsp:cNvSpPr/>
      </dsp:nvSpPr>
      <dsp:spPr>
        <a:xfrm>
          <a:off x="6387" y="520948"/>
          <a:ext cx="1996872" cy="239624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247" tIns="0" rIns="197247" bIns="33020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- Общее отделение № 1 (2й этаж главного корпуса ) - 152 чел.;</a:t>
          </a:r>
          <a:endParaRPr lang="en-US" sz="1500" kern="1200" dirty="0"/>
        </a:p>
      </dsp:txBody>
      <dsp:txXfrm>
        <a:off x="6387" y="1479447"/>
        <a:ext cx="1996872" cy="1437747"/>
      </dsp:txXfrm>
    </dsp:sp>
    <dsp:sp modelId="{EC4C4F7A-B0E8-A14E-9547-61D505C8D1B7}">
      <dsp:nvSpPr>
        <dsp:cNvPr id="0" name=""/>
        <dsp:cNvSpPr/>
      </dsp:nvSpPr>
      <dsp:spPr>
        <a:xfrm>
          <a:off x="6387" y="520948"/>
          <a:ext cx="1996872" cy="95849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247" tIns="165100" rIns="197247" bIns="16510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/>
            <a:t>01</a:t>
          </a:r>
        </a:p>
      </dsp:txBody>
      <dsp:txXfrm>
        <a:off x="6387" y="520948"/>
        <a:ext cx="1996872" cy="958498"/>
      </dsp:txXfrm>
    </dsp:sp>
    <dsp:sp modelId="{30FB4CF7-DAE6-6547-AFE0-3D808C03B05E}">
      <dsp:nvSpPr>
        <dsp:cNvPr id="0" name=""/>
        <dsp:cNvSpPr/>
      </dsp:nvSpPr>
      <dsp:spPr>
        <a:xfrm>
          <a:off x="2163009" y="520948"/>
          <a:ext cx="1996872" cy="2396246"/>
        </a:xfrm>
        <a:prstGeom prst="rect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accent5">
              <a:hueOff val="-1838336"/>
              <a:satOff val="-2557"/>
              <a:lumOff val="-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247" tIns="0" rIns="197247" bIns="33020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- Отделение Милосердие № 2 (1й этаж главного корпуса) - 65 чел. ;</a:t>
          </a:r>
          <a:endParaRPr lang="en-US" sz="1500" kern="1200" dirty="0"/>
        </a:p>
      </dsp:txBody>
      <dsp:txXfrm>
        <a:off x="2163009" y="1479447"/>
        <a:ext cx="1996872" cy="1437747"/>
      </dsp:txXfrm>
    </dsp:sp>
    <dsp:sp modelId="{CF309B11-836C-1A40-8BB9-A184EDAF831B}">
      <dsp:nvSpPr>
        <dsp:cNvPr id="0" name=""/>
        <dsp:cNvSpPr/>
      </dsp:nvSpPr>
      <dsp:spPr>
        <a:xfrm>
          <a:off x="2163009" y="520948"/>
          <a:ext cx="1996872" cy="95849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247" tIns="165100" rIns="197247" bIns="16510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/>
            <a:t>02</a:t>
          </a:r>
        </a:p>
      </dsp:txBody>
      <dsp:txXfrm>
        <a:off x="2163009" y="520948"/>
        <a:ext cx="1996872" cy="958498"/>
      </dsp:txXfrm>
    </dsp:sp>
    <dsp:sp modelId="{3D36AA87-B981-B948-A26F-6872AE336F9A}">
      <dsp:nvSpPr>
        <dsp:cNvPr id="0" name=""/>
        <dsp:cNvSpPr/>
      </dsp:nvSpPr>
      <dsp:spPr>
        <a:xfrm>
          <a:off x="4319631" y="520948"/>
          <a:ext cx="1996872" cy="2396246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247" tIns="0" rIns="197247" bIns="33020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- Отделение Милосердие № 3 (отдельный корпус для женщин) - 100 чел.;</a:t>
          </a:r>
          <a:endParaRPr lang="en-US" sz="1500" kern="1200" dirty="0"/>
        </a:p>
      </dsp:txBody>
      <dsp:txXfrm>
        <a:off x="4319631" y="1479447"/>
        <a:ext cx="1996872" cy="1437747"/>
      </dsp:txXfrm>
    </dsp:sp>
    <dsp:sp modelId="{3B7DB7E8-32C4-FE45-8BF5-FEDB0EEA9622}">
      <dsp:nvSpPr>
        <dsp:cNvPr id="0" name=""/>
        <dsp:cNvSpPr/>
      </dsp:nvSpPr>
      <dsp:spPr>
        <a:xfrm>
          <a:off x="4319631" y="520948"/>
          <a:ext cx="1996872" cy="95849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247" tIns="165100" rIns="197247" bIns="16510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/>
            <a:t>03</a:t>
          </a:r>
        </a:p>
      </dsp:txBody>
      <dsp:txXfrm>
        <a:off x="4319631" y="520948"/>
        <a:ext cx="1996872" cy="958498"/>
      </dsp:txXfrm>
    </dsp:sp>
    <dsp:sp modelId="{E38774DC-60B1-3A4E-9D66-DA712A7CA7C3}">
      <dsp:nvSpPr>
        <dsp:cNvPr id="0" name=""/>
        <dsp:cNvSpPr/>
      </dsp:nvSpPr>
      <dsp:spPr>
        <a:xfrm>
          <a:off x="6476253" y="520948"/>
          <a:ext cx="1996872" cy="2396246"/>
        </a:xfrm>
        <a:prstGeom prst="rect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accent5">
              <a:hueOff val="-5515009"/>
              <a:satOff val="-7671"/>
              <a:lumOff val="-29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247" tIns="0" rIns="197247" bIns="33020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- Отделение Милосердие № 4 (отдельный корпус для мужчин) – 104 чел</a:t>
          </a:r>
          <a:r>
            <a:rPr lang="ru-RU" sz="1500" kern="1200" dirty="0" smtClean="0"/>
            <a:t>.;</a:t>
          </a:r>
          <a:endParaRPr lang="en-US" sz="1500" kern="1200" dirty="0"/>
        </a:p>
      </dsp:txBody>
      <dsp:txXfrm>
        <a:off x="6476253" y="1479447"/>
        <a:ext cx="1996872" cy="1437747"/>
      </dsp:txXfrm>
    </dsp:sp>
    <dsp:sp modelId="{6645D73D-BD28-824C-896A-CA9AC5E85D5B}">
      <dsp:nvSpPr>
        <dsp:cNvPr id="0" name=""/>
        <dsp:cNvSpPr/>
      </dsp:nvSpPr>
      <dsp:spPr>
        <a:xfrm>
          <a:off x="6476253" y="520948"/>
          <a:ext cx="1996872" cy="95849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247" tIns="165100" rIns="197247" bIns="16510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/>
            <a:t>04</a:t>
          </a:r>
        </a:p>
      </dsp:txBody>
      <dsp:txXfrm>
        <a:off x="6476253" y="520948"/>
        <a:ext cx="1996872" cy="958498"/>
      </dsp:txXfrm>
    </dsp:sp>
    <dsp:sp modelId="{3754C51F-D58F-47A5-AFC4-25408FFF4AD6}">
      <dsp:nvSpPr>
        <dsp:cNvPr id="0" name=""/>
        <dsp:cNvSpPr/>
      </dsp:nvSpPr>
      <dsp:spPr>
        <a:xfrm>
          <a:off x="8632875" y="520948"/>
          <a:ext cx="1996872" cy="2396246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247" tIns="0" rIns="197247" bIns="33020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- Отделение </a:t>
          </a:r>
          <a:r>
            <a:rPr lang="ru-RU" sz="1500" kern="1200" smtClean="0"/>
            <a:t>дневного пребывания </a:t>
          </a:r>
          <a:r>
            <a:rPr lang="ru-RU" sz="1500" kern="1200" dirty="0" smtClean="0"/>
            <a:t>– </a:t>
          </a:r>
          <a:r>
            <a:rPr lang="ru-RU" sz="1500" kern="1200" smtClean="0"/>
            <a:t>4 чел.</a:t>
          </a:r>
          <a:endParaRPr lang="ru-RU" sz="1500" kern="1200" dirty="0"/>
        </a:p>
      </dsp:txBody>
      <dsp:txXfrm>
        <a:off x="8632875" y="1479447"/>
        <a:ext cx="1996872" cy="1437747"/>
      </dsp:txXfrm>
    </dsp:sp>
    <dsp:sp modelId="{4BD64F26-8DBA-49C0-8170-08D5EC420F75}">
      <dsp:nvSpPr>
        <dsp:cNvPr id="0" name=""/>
        <dsp:cNvSpPr/>
      </dsp:nvSpPr>
      <dsp:spPr>
        <a:xfrm>
          <a:off x="8632875" y="520948"/>
          <a:ext cx="1996872" cy="95849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247" tIns="165100" rIns="197247" bIns="16510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500" kern="1200"/>
        </a:p>
      </dsp:txBody>
      <dsp:txXfrm>
        <a:off x="8632875" y="520948"/>
        <a:ext cx="1996872" cy="9584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Times New Roman" panose="0202060305040502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Times New Roman" panose="02020603050405020304" pitchFamily="18" charset="0"/>
              </a:defRPr>
            </a:lvl1pPr>
          </a:lstStyle>
          <a:p>
            <a:fld id="{AE58022A-0FAF-3E48-B603-D0950286129D}" type="datetimeFigureOut">
              <a:rPr lang="ru-RU" smtClean="0"/>
              <a:pPr/>
              <a:t>03.08.2023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Times New Roman" panose="0202060305040502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Times New Roman" panose="02020603050405020304" pitchFamily="18" charset="0"/>
              </a:defRPr>
            </a:lvl1pPr>
          </a:lstStyle>
          <a:p>
            <a:fld id="{1BEB60B6-3B57-144D-B495-AF3FD994F5C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0510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B60B6-3B57-144D-B495-AF3FD994F5C3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987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6A4E-D0B1-9C46-BACF-95DC499D91AB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D10E2-F287-FF48-837C-73A56D275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424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6A4E-D0B1-9C46-BACF-95DC499D91AB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D10E2-F287-FF48-837C-73A56D275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632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6A4E-D0B1-9C46-BACF-95DC499D91AB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D10E2-F287-FF48-837C-73A56D275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495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6A4E-D0B1-9C46-BACF-95DC499D91AB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D10E2-F287-FF48-837C-73A56D275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243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6A4E-D0B1-9C46-BACF-95DC499D91AB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D10E2-F287-FF48-837C-73A56D275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129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6A4E-D0B1-9C46-BACF-95DC499D91AB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D10E2-F287-FF48-837C-73A56D275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435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6A4E-D0B1-9C46-BACF-95DC499D91AB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D10E2-F287-FF48-837C-73A56D275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443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6A4E-D0B1-9C46-BACF-95DC499D91AB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D10E2-F287-FF48-837C-73A56D275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862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6A4E-D0B1-9C46-BACF-95DC499D91AB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D10E2-F287-FF48-837C-73A56D275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812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6A4E-D0B1-9C46-BACF-95DC499D91AB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D10E2-F287-FF48-837C-73A56D275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800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6A4E-D0B1-9C46-BACF-95DC499D91AB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D10E2-F287-FF48-837C-73A56D275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497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B6A4E-D0B1-9C46-BACF-95DC499D91AB}" type="datetimeFigureOut">
              <a:rPr lang="ru-RU" smtClean="0"/>
              <a:pPr/>
              <a:t>03.08.2023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D10E2-F287-FF48-837C-73A56D2755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9643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039">
            <a:extLst>
              <a:ext uri="{FF2B5EF4-FFF2-40B4-BE49-F238E27FC236}">
                <a16:creationId xmlns:a16="http://schemas.microsoft.com/office/drawing/2014/main" xmlns="" id="{657F69E0-C4B0-4BEC-A689-4F8D877F0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</a:endParaRPr>
          </a:p>
        </p:txBody>
      </p:sp>
      <p:pic>
        <p:nvPicPr>
          <p:cNvPr id="1026" name="Picture 2" descr="Гатчинский психоневрологический интернат в г. Гатчина : Телефонный  справочник Гатчины и Гатчинского района">
            <a:extLst>
              <a:ext uri="{FF2B5EF4-FFF2-40B4-BE49-F238E27FC236}">
                <a16:creationId xmlns:a16="http://schemas.microsoft.com/office/drawing/2014/main" xmlns="" id="{1283AB66-92A8-AB44-0521-54000181E7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81" r="-1" b="-1"/>
          <a:stretch/>
        </p:blipFill>
        <p:spPr bwMode="auto">
          <a:xfrm>
            <a:off x="20" y="10"/>
            <a:ext cx="121889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8AED84-E8BB-F62D-78A6-488A122EC0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ru-RU" sz="6600" b="1" dirty="0">
                <a:solidFill>
                  <a:schemeClr val="bg1"/>
                </a:solidFill>
              </a:rPr>
              <a:t>Гатчинский психоневрологический интернат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987713B-EBFD-DE0F-B4D5-E1997155D2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4161" y="448131"/>
            <a:ext cx="9144000" cy="153619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Ленинградское областное государственное стационарное бюджетное учреждение социального обслуживания </a:t>
            </a:r>
          </a:p>
        </p:txBody>
      </p:sp>
      <p:sp>
        <p:nvSpPr>
          <p:cNvPr id="1042" name="sketchy line">
            <a:extLst>
              <a:ext uri="{FF2B5EF4-FFF2-40B4-BE49-F238E27FC236}">
                <a16:creationId xmlns:a16="http://schemas.microsoft.com/office/drawing/2014/main" xmlns="" id="{9F6380B4-6A1C-481E-8408-B4E6C75B9B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xmlns="" id="{EF2E9B9F-12F1-4010-814F-66C2E02F35FD}"/>
              </a:ext>
            </a:extLst>
          </p:cNvPr>
          <p:cNvSpPr txBox="1">
            <a:spLocks/>
          </p:cNvSpPr>
          <p:nvPr/>
        </p:nvSpPr>
        <p:spPr>
          <a:xfrm>
            <a:off x="1524000" y="4569931"/>
            <a:ext cx="9144000" cy="1536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Ларионова</a:t>
            </a:r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Мария</a:t>
            </a:r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Анатольевна</a:t>
            </a:r>
            <a:endParaRPr lang="en-US" sz="24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en-US" sz="24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И.о</a:t>
            </a:r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4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директора</a:t>
            </a:r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ЛОГБУ «</a:t>
            </a:r>
            <a:r>
              <a:rPr lang="en-US" sz="24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Гатчинский</a:t>
            </a:r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ПНИ»</a:t>
            </a:r>
          </a:p>
        </p:txBody>
      </p:sp>
    </p:spTree>
    <p:extLst>
      <p:ext uri="{BB962C8B-B14F-4D97-AF65-F5344CB8AC3E}">
        <p14:creationId xmlns:p14="http://schemas.microsoft.com/office/powerpoint/2010/main" val="2788285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75000"/>
              </a:schemeClr>
            </a:gs>
            <a:gs pos="0">
              <a:schemeClr val="accent4">
                <a:lumMod val="60000"/>
                <a:lumOff val="4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"/>
            <a:ext cx="11973464" cy="68580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задание на 2022 год и плановый период 2023 и 2024 годов, утвержденное Распоряжением комитета по социальной защите населения Ленинградской области от 30.12.2021 г. № 03-749 «Об утверждении государственного задания для государственных бюджетных и автономных учреждений, подведомственных комитету по социальной защите населения Ленинградской области, на 2022 год и плановый период 2023 и 2024 годов».</a:t>
            </a:r>
          </a:p>
          <a:p>
            <a:pPr marL="0" indent="0" algn="just">
              <a:buNone/>
            </a:pP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ЛОГБУ «Гатчинский ПНИ» сообщает, что по государственному заданию за 2022 год:</a:t>
            </a:r>
          </a:p>
          <a:p>
            <a:pPr marL="0" lvl="0" indent="0" algn="just">
              <a:buNone/>
            </a:pP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Численность граждан, получивших социальные услуги в 2022 году -380 человек (План – 390 человек). Списочный состав проживающих на 01.01.2023г.  – 417 человек.</a:t>
            </a:r>
          </a:p>
          <a:p>
            <a:pPr marL="0" indent="0" algn="just">
              <a:buNone/>
            </a:pP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– 97.4%;</a:t>
            </a:r>
          </a:p>
          <a:p>
            <a:pPr marL="0" lvl="0" indent="0" algn="just">
              <a:buNone/>
            </a:pP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получателей социальных услуг, получающих социальные услуги от общего числа получателей социальных услуг, находящихся на социальном обслуживании в организации – 100% (План - 100%);</a:t>
            </a:r>
          </a:p>
          <a:p>
            <a:pPr marL="0" lvl="0" indent="0" algn="just">
              <a:buNone/>
            </a:pP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нарушений санитарного законодательства в отчетном году, выявленных при проведении проверок – 0 (План -0);</a:t>
            </a:r>
          </a:p>
          <a:p>
            <a:pPr marL="0" lvl="0" indent="0" algn="just">
              <a:buNone/>
            </a:pP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Удовлетворенность получателей социальных услуг в оказанных социальных услугах – 100% (План 100%)</a:t>
            </a:r>
          </a:p>
          <a:p>
            <a:pPr marL="0" lvl="0" indent="0" algn="just">
              <a:buNone/>
            </a:pP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Укомплектование организации специалистами, оказывающими социальные услуги – 97,82% (План - 100%) – в связи с вакантными ставками, отсутствие необходимых специалистов;</a:t>
            </a:r>
          </a:p>
          <a:p>
            <a:pPr marL="0" lvl="0" indent="0" algn="just">
              <a:buNone/>
            </a:pP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социальных услуг и эффективности их оказания (определяется исходя из мероприятий, направленных на совершенствование деятельности организации при предоставлении социального обслуживания) – 100% (План-100%);</a:t>
            </a:r>
          </a:p>
          <a:p>
            <a:pPr marL="0" indent="0" algn="just">
              <a:buNone/>
            </a:pP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 получения социальных услуг в организации (обеспечивается персоналом учреждения, предоставляющим социальные услуги); наличие пандусов, поручней в местах общего пользования, легко доступных асфальтированных дорожек, наличие беседок. Оборудование туалетных и ванных комнат приспособлениями для самообслуживания инвалидов (поручни, держатели); установлены бегущие строки (текстовые сообщения) с дублированием голосовым сообщением посредством голосовых колонок; установлены таблички с номерами комнат проживающих по системе Брайля в отделениях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889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100000"/>
              </a:schemeClr>
            </a:gs>
            <a:gs pos="0">
              <a:schemeClr val="accent4">
                <a:lumMod val="60000"/>
                <a:lumOff val="4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ACE4D331-2255-4675-B70B-F078D76351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2FF25D-CA3F-0DCE-5B20-9E96EC50C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3436" y="1511166"/>
            <a:ext cx="6565350" cy="1495120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 dirty="0">
                <a:cs typeface="Times New Roman" panose="02020603050405020304" pitchFamily="18" charset="0"/>
              </a:rPr>
              <a:t>	</a:t>
            </a:r>
            <a:r>
              <a:rPr lang="en-US" sz="37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</a:t>
            </a:r>
            <a:r>
              <a:rPr lang="en-US" sz="37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37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r>
              <a:rPr lang="en-US" sz="37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EF27FB1-180C-FC2F-A486-8290F4181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06261" y="3590072"/>
            <a:ext cx="5382525" cy="126081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Ларионова</a:t>
            </a:r>
            <a:r>
              <a:rPr lang="en-US" sz="2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Мария</a:t>
            </a:r>
            <a:r>
              <a:rPr lang="en-US" sz="2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Анатольевна</a:t>
            </a:r>
            <a:endParaRPr lang="en-US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И.о</a:t>
            </a:r>
            <a:r>
              <a:rPr lang="en-US" sz="2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директора</a:t>
            </a:r>
            <a:r>
              <a:rPr lang="en-US" sz="2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ЛОГБУ «</a:t>
            </a:r>
            <a:r>
              <a:rPr lang="en-US" sz="22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Гатчинский</a:t>
            </a:r>
            <a:r>
              <a:rPr lang="en-US" sz="2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ПНИ»</a:t>
            </a:r>
          </a:p>
          <a:p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175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а открытом воздухе, трава, дерево, человек&#10;&#10;Автоматически созданное описание">
            <a:extLst>
              <a:ext uri="{FF2B5EF4-FFF2-40B4-BE49-F238E27FC236}">
                <a16:creationId xmlns:a16="http://schemas.microsoft.com/office/drawing/2014/main" xmlns="" id="{A505BE90-AA92-1FDA-8BAF-241211D7A6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22" r="-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F537E6-97BF-B43E-865F-A66695130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Психоневрологический интернат сегодня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431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9">
            <a:extLst>
              <a:ext uri="{FF2B5EF4-FFF2-40B4-BE49-F238E27FC236}">
                <a16:creationId xmlns:a16="http://schemas.microsoft.com/office/drawing/2014/main" xmlns="" id="{9D8233B0-41B5-4D9A-AEEC-13DB66A8C9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57E0BE-95D6-C690-5B0F-AC458D6C4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2600" dirty="0">
                <a:latin typeface="Times New Roman" panose="02020603050405020304" pitchFamily="18" charset="0"/>
              </a:rPr>
              <a:t>В ЛОГБУ «Гатчинский ПНИ» созданы </a:t>
            </a:r>
            <a:r>
              <a:rPr lang="ru-RU" sz="2600" dirty="0">
                <a:latin typeface="Times New Roman" panose="02020603050405020304" pitchFamily="18" charset="0"/>
              </a:rPr>
              <a:t>5</a:t>
            </a:r>
            <a:r>
              <a:rPr lang="ru-RU" sz="2600" dirty="0" smtClean="0">
                <a:latin typeface="Times New Roman" panose="02020603050405020304" pitchFamily="18" charset="0"/>
              </a:rPr>
              <a:t> отделений </a:t>
            </a:r>
            <a:r>
              <a:rPr lang="ru-RU" sz="2600" dirty="0">
                <a:latin typeface="Times New Roman" panose="02020603050405020304" pitchFamily="18" charset="0"/>
              </a:rPr>
              <a:t>для проживания получателей социальных услуг:</a:t>
            </a:r>
            <a:br>
              <a:rPr lang="ru-RU" sz="2600" dirty="0">
                <a:latin typeface="Times New Roman" panose="02020603050405020304" pitchFamily="18" charset="0"/>
              </a:rPr>
            </a:br>
            <a:endParaRPr lang="ru-RU" sz="2600" dirty="0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xmlns="" id="{293BC34C-C613-776D-4FFF-C4B53C9F7E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0810111"/>
              </p:ext>
            </p:extLst>
          </p:nvPr>
        </p:nvGraphicFramePr>
        <p:xfrm>
          <a:off x="228600" y="2598710"/>
          <a:ext cx="10636136" cy="3438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7" name="Group 11">
            <a:extLst>
              <a:ext uri="{FF2B5EF4-FFF2-40B4-BE49-F238E27FC236}">
                <a16:creationId xmlns:a16="http://schemas.microsoft.com/office/drawing/2014/main" xmlns="" id="{28FAF094-D087-493F-8DF9-A486C2D6BB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8D7C88D8-5509-4514-925A-9CE148E5C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8" name="Rectangle 13">
              <a:extLst>
                <a:ext uri="{FF2B5EF4-FFF2-40B4-BE49-F238E27FC236}">
                  <a16:creationId xmlns:a16="http://schemas.microsoft.com/office/drawing/2014/main" xmlns="" id="{7275593D-F75E-4426-AE3E-2CDEFD228D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911037" y="3182310"/>
            <a:ext cx="195369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500" dirty="0" smtClean="0">
                <a:solidFill>
                  <a:schemeClr val="bg1"/>
                </a:solidFill>
              </a:rPr>
              <a:t>05</a:t>
            </a:r>
            <a:endParaRPr lang="ru-RU" sz="4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79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xmlns="" id="{23E547B5-89CF-4EC0-96DE-25771AED07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xmlns="" id="{3F0B8CEB-8279-4E5E-A0CE-1FC9F71736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FC40FE-32B5-C4D2-7A79-9175E34A8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0466" y="609600"/>
            <a:ext cx="4140014" cy="1330839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</a:rPr>
              <a:t>Учреждение укомплектовано специалистами по предоставлению социальных услуг:</a:t>
            </a:r>
            <a:br>
              <a:rPr lang="ru-RU" sz="2000" b="1" dirty="0">
                <a:latin typeface="Times New Roman" panose="02020603050405020304" pitchFamily="18" charset="0"/>
              </a:rPr>
            </a:br>
            <a:endParaRPr lang="ru-RU" sz="20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97B11CC-440F-BFB8-5796-FD38C00AC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0465" y="2194102"/>
            <a:ext cx="4140013" cy="3908586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врачи-терапевты;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вчачи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-психиатры;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по социальной работе, юридической помощи и психолого-педагогической реабилитации;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медицинские сестры;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младший медицинский персонал;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блок бытового обслуживания (32 чел.);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 трудоустроенных ПСУ.</a:t>
            </a:r>
          </a:p>
          <a:p>
            <a:endParaRPr lang="ru-RU" sz="1700" dirty="0"/>
          </a:p>
        </p:txBody>
      </p:sp>
      <p:pic>
        <p:nvPicPr>
          <p:cNvPr id="3074" name="Picture 2" descr="Врачи в масках - Png (пнг) картинки и иконки без фона">
            <a:extLst>
              <a:ext uri="{FF2B5EF4-FFF2-40B4-BE49-F238E27FC236}">
                <a16:creationId xmlns:a16="http://schemas.microsoft.com/office/drawing/2014/main" xmlns="" id="{A468D51E-2BC0-52E5-73E4-6338E0C30C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5" r="19771" b="-1"/>
          <a:stretch/>
        </p:blipFill>
        <p:spPr bwMode="auto"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52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6" name="Rectangle 2065">
            <a:extLst>
              <a:ext uri="{FF2B5EF4-FFF2-40B4-BE49-F238E27FC236}">
                <a16:creationId xmlns:a16="http://schemas.microsoft.com/office/drawing/2014/main" xmlns="" id="{23E547B5-89CF-4EC0-96DE-25771AED07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2068" name="Rectangle 2067">
            <a:extLst>
              <a:ext uri="{FF2B5EF4-FFF2-40B4-BE49-F238E27FC236}">
                <a16:creationId xmlns:a16="http://schemas.microsoft.com/office/drawing/2014/main" xmlns="" id="{3F0B8CEB-8279-4E5E-A0CE-1FC9F71736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258732-C208-BEB2-684E-362DA818E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0466" y="609600"/>
            <a:ext cx="4140014" cy="133083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</a:rPr>
              <a:t>ЛОГБУ «Гатчинский ПНИ» предоставляет услуги:</a:t>
            </a:r>
            <a:br>
              <a:rPr lang="ru-RU" sz="2800" b="1" dirty="0">
                <a:latin typeface="Times New Roman" panose="02020603050405020304" pitchFamily="18" charset="0"/>
              </a:rPr>
            </a:br>
            <a:endParaRPr lang="ru-RU" sz="28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6C6C8E2-B776-928F-F018-150375CBF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0465" y="2194102"/>
            <a:ext cx="4140013" cy="3908586"/>
          </a:xfrm>
        </p:spPr>
        <p:txBody>
          <a:bodyPr>
            <a:normAutofit/>
          </a:bodyPr>
          <a:lstStyle/>
          <a:p>
            <a:r>
              <a:rPr lang="ru-RU" sz="2400" dirty="0"/>
              <a:t> социально-бытовые;</a:t>
            </a:r>
          </a:p>
          <a:p>
            <a:r>
              <a:rPr lang="ru-RU" sz="2400" dirty="0"/>
              <a:t> социально-медицинские;</a:t>
            </a:r>
          </a:p>
          <a:p>
            <a:r>
              <a:rPr lang="ru-RU" sz="2400" dirty="0"/>
              <a:t> социально-психологические;</a:t>
            </a:r>
          </a:p>
          <a:p>
            <a:r>
              <a:rPr lang="ru-RU" sz="2400" dirty="0"/>
              <a:t> социально-педагогические;</a:t>
            </a:r>
          </a:p>
          <a:p>
            <a:r>
              <a:rPr lang="ru-RU" sz="2400" dirty="0"/>
              <a:t> социально-правовые;</a:t>
            </a:r>
          </a:p>
          <a:p>
            <a:r>
              <a:rPr lang="ru-RU" sz="2400" dirty="0"/>
              <a:t> услуги по повышению коммуникативности ПСУ.</a:t>
            </a:r>
          </a:p>
          <a:p>
            <a:endParaRPr lang="ru-RU" sz="2000" dirty="0"/>
          </a:p>
        </p:txBody>
      </p:sp>
      <p:pic>
        <p:nvPicPr>
          <p:cNvPr id="2052" name="Picture 4" descr="Медико - социальная помощь - АНО ДПО ЦПКПП">
            <a:extLst>
              <a:ext uri="{FF2B5EF4-FFF2-40B4-BE49-F238E27FC236}">
                <a16:creationId xmlns:a16="http://schemas.microsoft.com/office/drawing/2014/main" xmlns="" id="{3B61C7D0-8ED7-787F-DE4D-7BCED550B4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" r="1" b="1"/>
          <a:stretch/>
        </p:blipFill>
        <p:spPr bwMode="auto"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538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862582B-8EA9-88EF-66D1-91D2DF5913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26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50AB553-2A96-4A92-96F2-93548E0969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B2F507-E59F-CE98-F8A1-D30C5C304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</a:rPr>
              <a:t>В ЛОГБУ «Гатчинский ПНИ» предусмотрены помещения для социальных, спортивных, бытовых и культурно-массовых мероприятий:</a:t>
            </a:r>
            <a:br>
              <a:rPr lang="ru-RU" sz="2400" b="1" dirty="0">
                <a:latin typeface="Times New Roman" panose="02020603050405020304" pitchFamily="18" charset="0"/>
              </a:rPr>
            </a:br>
            <a:endParaRPr lang="ru-RU" sz="2400" b="1" dirty="0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xmlns="" id="{B1073512-2E48-5516-CEF2-E782C8168D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550414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4628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623713B-E824-0861-581A-B5EE7B2641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50AB553-2A96-4A92-96F2-93548E0969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FC6BFB-E5E1-BAA8-C16D-ACAD1D32F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</a:rPr>
              <a:t>Лицензированная деятельность ЛОГБУ «Гатчинский ПНИ»</a:t>
            </a:r>
            <a:br>
              <a:rPr lang="ru-RU" sz="2800" b="1" dirty="0">
                <a:latin typeface="Times New Roman" panose="02020603050405020304" pitchFamily="18" charset="0"/>
              </a:rPr>
            </a:br>
            <a:endParaRPr lang="ru-RU" sz="2800" b="1" dirty="0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xmlns="" id="{7E90FD4C-A3E9-A65F-DE45-2014E9DCF9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830722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27744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78BA5F19-D5E1-4ECC-BEC2-DF7AEDFD7C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50CC88A9-A661-4C48-866E-8734E511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9387FF-54C0-C377-AFA0-F2E1B5482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73" y="393380"/>
            <a:ext cx="7655427" cy="7398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 dirty="0" err="1"/>
              <a:t>Всего</a:t>
            </a:r>
            <a:r>
              <a:rPr lang="en-US" sz="2800" b="1" dirty="0"/>
              <a:t> </a:t>
            </a:r>
            <a:r>
              <a:rPr lang="en-US" sz="2800" b="1" dirty="0" err="1"/>
              <a:t>на</a:t>
            </a:r>
            <a:r>
              <a:rPr lang="en-US" sz="2800" b="1" dirty="0"/>
              <a:t> </a:t>
            </a:r>
            <a:r>
              <a:rPr lang="en-US" sz="2800" b="1" dirty="0" err="1"/>
              <a:t>территории</a:t>
            </a:r>
            <a:r>
              <a:rPr lang="en-US" sz="2800" b="1" dirty="0"/>
              <a:t> ПНИ </a:t>
            </a:r>
            <a:r>
              <a:rPr lang="en-US" sz="2800" b="1" dirty="0" err="1"/>
              <a:t>проживает</a:t>
            </a:r>
            <a:r>
              <a:rPr lang="en-US" sz="2800" b="1" dirty="0"/>
              <a:t> 421 </a:t>
            </a:r>
            <a:r>
              <a:rPr lang="en-US" sz="2800" b="1" dirty="0" err="1"/>
              <a:t>человек</a:t>
            </a:r>
            <a:r>
              <a:rPr lang="en-US" sz="2800" b="1" dirty="0"/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19DF1CD-3621-4C38-45BF-577C43289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996" y="2656936"/>
            <a:ext cx="6907309" cy="2745655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CFDF195F-784B-4D00-8C92-6FC1B0499E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9F9082C3-64AB-B48A-6646-394A7052B4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5002427"/>
              </p:ext>
            </p:extLst>
          </p:nvPr>
        </p:nvGraphicFramePr>
        <p:xfrm>
          <a:off x="0" y="2725948"/>
          <a:ext cx="4885996" cy="3019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95301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955A2079-FA98-4876-80F0-72364A7D2E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285668-98B9-55B0-9DBD-BCB8B20E2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 fontScale="90000"/>
          </a:bodyPr>
          <a:lstStyle/>
          <a:p>
            <a:pPr algn="ctr">
              <a:spcAft>
                <a:spcPts val="1000"/>
              </a:spcAft>
            </a:pPr>
            <a:r>
              <a:rPr lang="ru-RU" sz="2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Кол-во проживающих, требующих особого присмотра 16,5% (69 чел.), </a:t>
            </a:r>
            <a:br>
              <a:rPr lang="ru-RU" sz="2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ru-RU" sz="2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164 лица имеют недееспособность</a:t>
            </a:r>
            <a:br>
              <a:rPr lang="ru-RU" sz="2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endParaRPr lang="ru-RU" sz="2800" b="1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1746C2B4-ADE9-0369-5625-7C9791CDFA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0518482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5063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312</TotalTime>
  <Words>335</Words>
  <Application>Microsoft Office PowerPoint</Application>
  <PresentationFormat>Широкоэкранный</PresentationFormat>
  <Paragraphs>68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SimSun</vt:lpstr>
      <vt:lpstr>Arial</vt:lpstr>
      <vt:lpstr>Calibri</vt:lpstr>
      <vt:lpstr>Calibri Light</vt:lpstr>
      <vt:lpstr>Times New Roman</vt:lpstr>
      <vt:lpstr>Office Theme</vt:lpstr>
      <vt:lpstr>Гатчинский психоневрологический интернат </vt:lpstr>
      <vt:lpstr>Психоневрологический интернат сегодня </vt:lpstr>
      <vt:lpstr>В ЛОГБУ «Гатчинский ПНИ» созданы 5 отделений для проживания получателей социальных услуг: </vt:lpstr>
      <vt:lpstr>Учреждение укомплектовано специалистами по предоставлению социальных услуг: </vt:lpstr>
      <vt:lpstr>ЛОГБУ «Гатчинский ПНИ» предоставляет услуги: </vt:lpstr>
      <vt:lpstr>В ЛОГБУ «Гатчинский ПНИ» предусмотрены помещения для социальных, спортивных, бытовых и культурно-массовых мероприятий: </vt:lpstr>
      <vt:lpstr>Лицензированная деятельность ЛОГБУ «Гатчинский ПНИ» </vt:lpstr>
      <vt:lpstr>Всего на территории ПНИ проживает 421 человек </vt:lpstr>
      <vt:lpstr>  Кол-во проживающих, требующих особого присмотра 16,5% (69 чел.),  164 лица имеют недееспособность </vt:lpstr>
      <vt:lpstr> </vt:lpstr>
      <vt:lpstr> Благодарю за внимание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Гатчинский психоневрологический интернат</dc:title>
  <dc:creator>Влада Ларионова</dc:creator>
  <cp:lastModifiedBy>Black Smoke</cp:lastModifiedBy>
  <cp:revision>10</cp:revision>
  <dcterms:created xsi:type="dcterms:W3CDTF">2023-07-21T12:12:37Z</dcterms:created>
  <dcterms:modified xsi:type="dcterms:W3CDTF">2023-08-03T16:10:08Z</dcterms:modified>
</cp:coreProperties>
</file>